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6" r:id="rId5"/>
    <p:sldMasterId id="2147483677" r:id="rId6"/>
    <p:sldMasterId id="2147483678" r:id="rId7"/>
    <p:sldMasterId id="2147483679"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 id="271" r:id="rId25"/>
    <p:sldId id="272" r:id="rId26"/>
    <p:sldId id="273" r:id="rId27"/>
    <p:sldId id="274" r:id="rId28"/>
    <p:sldId id="275" r:id="rId29"/>
    <p:sldId id="276" r:id="rId30"/>
  </p:sldIdLst>
  <p:sldSz cy="5143500" cx="9144000"/>
  <p:notesSz cx="6858000" cy="931385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0C4C0C8-F1FF-4C3B-AE7D-8BE68BA48A97}">
  <a:tblStyle styleId="{00C4C0C8-F1FF-4C3B-AE7D-8BE68BA48A97}"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9A303917-92B4-4F7F-A881-D586008EEEC8}"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22" Type="http://schemas.openxmlformats.org/officeDocument/2006/relationships/slide" Target="slides/slide13.xml"/><Relationship Id="rId21" Type="http://schemas.openxmlformats.org/officeDocument/2006/relationships/slide" Target="slides/slide12.xml"/><Relationship Id="rId24" Type="http://schemas.openxmlformats.org/officeDocument/2006/relationships/slide" Target="slides/slide15.xml"/><Relationship Id="rId23" Type="http://schemas.openxmlformats.org/officeDocument/2006/relationships/slide" Target="slides/slide14.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notesMaster" Target="notesMasters/notesMaster1.xml"/><Relationship Id="rId26" Type="http://schemas.openxmlformats.org/officeDocument/2006/relationships/slide" Target="slides/slide17.xml"/><Relationship Id="rId25" Type="http://schemas.openxmlformats.org/officeDocument/2006/relationships/slide" Target="slides/slide16.xml"/><Relationship Id="rId28" Type="http://schemas.openxmlformats.org/officeDocument/2006/relationships/slide" Target="slides/slide19.xml"/><Relationship Id="rId27" Type="http://schemas.openxmlformats.org/officeDocument/2006/relationships/slide" Target="slides/slide18.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0.xml"/><Relationship Id="rId7" Type="http://schemas.openxmlformats.org/officeDocument/2006/relationships/slideMaster" Target="slideMasters/slideMaster3.xml"/><Relationship Id="rId8" Type="http://schemas.openxmlformats.org/officeDocument/2006/relationships/slideMaster" Target="slideMasters/slideMaster4.xml"/><Relationship Id="rId30" Type="http://schemas.openxmlformats.org/officeDocument/2006/relationships/slide" Target="slides/slide21.xml"/><Relationship Id="rId11" Type="http://schemas.openxmlformats.org/officeDocument/2006/relationships/slide" Target="slides/slide2.xml"/><Relationship Id="rId10" Type="http://schemas.openxmlformats.org/officeDocument/2006/relationships/slide" Target="slides/slide1.xml"/><Relationship Id="rId13" Type="http://schemas.openxmlformats.org/officeDocument/2006/relationships/slide" Target="slides/slide4.xml"/><Relationship Id="rId12" Type="http://schemas.openxmlformats.org/officeDocument/2006/relationships/slide" Target="slides/slide3.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19" Type="http://schemas.openxmlformats.org/officeDocument/2006/relationships/slide" Target="slides/slide10.xml"/><Relationship Id="rId18"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693"/>
          </a:xfrm>
          <a:prstGeom prst="rect">
            <a:avLst/>
          </a:prstGeom>
          <a:noFill/>
          <a:ln>
            <a:noFill/>
          </a:ln>
        </p:spPr>
        <p:txBody>
          <a:bodyPr anchorCtr="0" anchor="t"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65693"/>
          </a:xfrm>
          <a:prstGeom prst="rect">
            <a:avLst/>
          </a:prstGeom>
          <a:noFill/>
          <a:ln>
            <a:noFill/>
          </a:ln>
        </p:spPr>
        <p:txBody>
          <a:bodyPr anchorCtr="0" anchor="t" bIns="45650" lIns="91325" spcFirstLastPara="1" rIns="91325" wrap="square" tIns="4565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6554"/>
            <a:ext cx="2971800" cy="465693"/>
          </a:xfrm>
          <a:prstGeom prst="rect">
            <a:avLst/>
          </a:prstGeom>
          <a:noFill/>
          <a:ln>
            <a:noFill/>
          </a:ln>
        </p:spPr>
        <p:txBody>
          <a:bodyPr anchorCtr="0" anchor="b" bIns="45650" lIns="91325" spcFirstLastPara="1" rIns="91325" wrap="square" tIns="456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28254457fa7_0_136:notes"/>
          <p:cNvSpPr txBox="1"/>
          <p:nvPr>
            <p:ph idx="1" type="body"/>
          </p:nvPr>
        </p:nvSpPr>
        <p:spPr>
          <a:xfrm>
            <a:off x="913805" y="4424386"/>
            <a:ext cx="5030400" cy="4190400"/>
          </a:xfrm>
          <a:prstGeom prst="rect">
            <a:avLst/>
          </a:prstGeom>
          <a:noFill/>
          <a:ln>
            <a:noFill/>
          </a:ln>
        </p:spPr>
        <p:txBody>
          <a:bodyPr anchorCtr="0" anchor="t" bIns="86700" lIns="86700" spcFirstLastPara="1" rIns="86700" wrap="square" tIns="86700">
            <a:noAutofit/>
          </a:bodyPr>
          <a:lstStyle/>
          <a:p>
            <a:pPr indent="0" lvl="0" marL="0" rtl="0" algn="l">
              <a:lnSpc>
                <a:spcPct val="100000"/>
              </a:lnSpc>
              <a:spcBef>
                <a:spcPts val="360"/>
              </a:spcBef>
              <a:spcAft>
                <a:spcPts val="0"/>
              </a:spcAft>
              <a:buSzPts val="1400"/>
              <a:buNone/>
            </a:pPr>
            <a:r>
              <a:t/>
            </a:r>
            <a:endParaRPr/>
          </a:p>
        </p:txBody>
      </p:sp>
      <p:sp>
        <p:nvSpPr>
          <p:cNvPr id="137" name="Google Shape;137;g28254457fa7_0_136:notes"/>
          <p:cNvSpPr/>
          <p:nvPr>
            <p:ph idx="2" type="sldImg"/>
          </p:nvPr>
        </p:nvSpPr>
        <p:spPr>
          <a:xfrm>
            <a:off x="428625" y="699155"/>
            <a:ext cx="6000900" cy="3492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8254457fa7_0_1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28254457fa7_0_1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23" name="Google Shape;223;g28254457fa7_0_1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28254457fa7_0_21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28254457fa7_0_21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30" name="Google Shape;230;g28254457fa7_0_21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2b99ccc6b1e_0_105: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2b99ccc6b1e_0_105: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36" name="Google Shape;236;g2b99ccc6b1e_0_105: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g28254457fa7_0_3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28254457fa7_0_31: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43" name="Google Shape;243;g28254457fa7_0_31: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2b99ccc6b1e_0_58: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51" name="Google Shape;251;g2b99ccc6b1e_0_58: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52" name="Google Shape;252;g2b99ccc6b1e_0_58: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28254457fa7_0_38: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28254457fa7_0_38: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61" name="Google Shape;261;g28254457fa7_0_38: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8254457fa7_0_44: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28254457fa7_0_44: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68" name="Google Shape;268;g28254457fa7_0_44: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28254457fa7_0_204: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28254457fa7_0_204: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75" name="Google Shape;275;g28254457fa7_0_204: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b99ccc6b1e_0_137: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2b99ccc6b1e_0_137: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84" name="Google Shape;284;g2b99ccc6b1e_0_137: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07ceaad219_0_435: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2" name="Google Shape;292;g207ceaad219_0_435: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293" name="Google Shape;293;g207ceaad219_0_435: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notes"/>
          <p:cNvSpPr/>
          <p:nvPr>
            <p:ph idx="2" type="sldImg"/>
          </p:nvPr>
        </p:nvSpPr>
        <p:spPr>
          <a:xfrm>
            <a:off x="327025" y="700088"/>
            <a:ext cx="6203950" cy="34909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60" name="Google Shape;160;p1:notes"/>
          <p:cNvSpPr txBox="1"/>
          <p:nvPr>
            <p:ph idx="1" type="body"/>
          </p:nvPr>
        </p:nvSpPr>
        <p:spPr>
          <a:xfrm>
            <a:off x="685800" y="4424085"/>
            <a:ext cx="5486400" cy="4191238"/>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360"/>
              </a:spcBef>
              <a:spcAft>
                <a:spcPts val="0"/>
              </a:spcAft>
              <a:buSzPts val="1400"/>
              <a:buNone/>
            </a:pPr>
            <a:r>
              <a:rPr lang="en-US"/>
              <a:t>need clicker checks</a:t>
            </a:r>
            <a:endParaRPr/>
          </a:p>
        </p:txBody>
      </p:sp>
      <p:sp>
        <p:nvSpPr>
          <p:cNvPr id="161" name="Google Shape;161;p1:notes"/>
          <p:cNvSpPr txBox="1"/>
          <p:nvPr>
            <p:ph idx="12" type="sldNum"/>
          </p:nvPr>
        </p:nvSpPr>
        <p:spPr>
          <a:xfrm>
            <a:off x="3884613" y="8846554"/>
            <a:ext cx="2971800" cy="465693"/>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b99ccc6b1e_0_15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b99ccc6b1e_0_152: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302" name="Google Shape;302;g2b99ccc6b1e_0_152: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g1c3ea7215d3_0_1: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12" name="Google Shape;312;g1c3ea7215d3_0_1: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313" name="Google Shape;313;g1c3ea7215d3_0_1: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f16ac9c8ec_0_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70" name="Google Shape;170;g1f16ac9c8ec_0_0: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171" name="Google Shape;171;g1f16ac9c8ec_0_0: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b99ccc6b1e_0_1:notes"/>
          <p:cNvSpPr/>
          <p:nvPr>
            <p:ph idx="2" type="sldImg"/>
          </p:nvPr>
        </p:nvSpPr>
        <p:spPr>
          <a:xfrm>
            <a:off x="381000" y="698539"/>
            <a:ext cx="6096000" cy="34926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b99ccc6b1e_0_1:notes"/>
          <p:cNvSpPr txBox="1"/>
          <p:nvPr>
            <p:ph idx="1" type="body"/>
          </p:nvPr>
        </p:nvSpPr>
        <p:spPr>
          <a:xfrm>
            <a:off x="685800" y="4424079"/>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179" name="Google Shape;179;g2b99ccc6b1e_0_1:notes"/>
          <p:cNvSpPr txBox="1"/>
          <p:nvPr>
            <p:ph idx="12" type="sldNum"/>
          </p:nvPr>
        </p:nvSpPr>
        <p:spPr>
          <a:xfrm>
            <a:off x="3884612" y="8846540"/>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None/>
            </a:pPr>
            <a:fld id="{00000000-1234-1234-1234-123412341234}" type="slidenum">
              <a:rPr lang="en-US"/>
              <a:t>‹#›</a:t>
            </a:fld>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207ceaad219_0_33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85" name="Google Shape;185;g207ceaad219_0_330: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rPr b="1" lang="en-US"/>
              <a:t>Session Title</a:t>
            </a:r>
            <a:r>
              <a:rPr lang="en-US"/>
              <a:t>: Project Based Learning (PBL) for Equity in CS classes</a:t>
            </a:r>
            <a:endParaRPr/>
          </a:p>
          <a:p>
            <a:pPr indent="0" lvl="0" marL="0" rtl="0" algn="l">
              <a:lnSpc>
                <a:spcPct val="100000"/>
              </a:lnSpc>
              <a:spcBef>
                <a:spcPts val="360"/>
              </a:spcBef>
              <a:spcAft>
                <a:spcPts val="0"/>
              </a:spcAft>
              <a:buSzPts val="1400"/>
              <a:buNone/>
            </a:pPr>
            <a:r>
              <a:rPr b="1" lang="en-US"/>
              <a:t>Session Description</a:t>
            </a:r>
            <a:r>
              <a:rPr lang="en-US"/>
              <a:t>: If you are teaching a survey course like Computer Science Principles, or a code intensive course like AP CS A, PBL can serve as a powerful tool to increase student interest and engagement. Learn about research that connects PBL to improved student outcomes, especially for girls and underrepresented minorities. Discover available PBL resources and understand PBL lesson components, so you can build your own.</a:t>
            </a:r>
            <a:endParaRPr/>
          </a:p>
        </p:txBody>
      </p:sp>
      <p:sp>
        <p:nvSpPr>
          <p:cNvPr id="186" name="Google Shape;186;g207ceaad219_0_330:notes"/>
          <p:cNvSpPr txBox="1"/>
          <p:nvPr>
            <p:ph idx="12" type="sldNum"/>
          </p:nvPr>
        </p:nvSpPr>
        <p:spPr>
          <a:xfrm>
            <a:off x="3884613" y="8846554"/>
            <a:ext cx="2971800" cy="465600"/>
          </a:xfrm>
          <a:prstGeom prst="rect">
            <a:avLst/>
          </a:prstGeom>
          <a:noFill/>
          <a:ln>
            <a:noFill/>
          </a:ln>
        </p:spPr>
        <p:txBody>
          <a:bodyPr anchorCtr="0" anchor="b" bIns="45650" lIns="91325" spcFirstLastPara="1" rIns="91325" wrap="square" tIns="4565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8254457fa7_0_0: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28254457fa7_0_0: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193" name="Google Shape;193;g28254457fa7_0_0: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07ceaad219_0_392: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360"/>
              </a:spcBef>
              <a:spcAft>
                <a:spcPts val="0"/>
              </a:spcAft>
              <a:buSzPts val="1400"/>
              <a:buNone/>
            </a:pPr>
            <a:r>
              <a:t/>
            </a:r>
            <a:endParaRPr/>
          </a:p>
        </p:txBody>
      </p:sp>
      <p:sp>
        <p:nvSpPr>
          <p:cNvPr id="200" name="Google Shape;200;g207ceaad219_0_392: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b99ccc6b1e_0_49:notes"/>
          <p:cNvSpPr txBox="1"/>
          <p:nvPr>
            <p:ph idx="1" type="body"/>
          </p:nvPr>
        </p:nvSpPr>
        <p:spPr>
          <a:xfrm>
            <a:off x="685800" y="4424085"/>
            <a:ext cx="5486400" cy="41913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360"/>
              </a:spcBef>
              <a:spcAft>
                <a:spcPts val="0"/>
              </a:spcAft>
              <a:buSzPts val="1400"/>
              <a:buNone/>
            </a:pPr>
            <a:r>
              <a:t/>
            </a:r>
            <a:endParaRPr/>
          </a:p>
        </p:txBody>
      </p:sp>
      <p:sp>
        <p:nvSpPr>
          <p:cNvPr id="207" name="Google Shape;207;g2b99ccc6b1e_0_49: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28254457fa7_0_6:notes"/>
          <p:cNvSpPr/>
          <p:nvPr>
            <p:ph idx="2" type="sldImg"/>
          </p:nvPr>
        </p:nvSpPr>
        <p:spPr>
          <a:xfrm>
            <a:off x="327025" y="700088"/>
            <a:ext cx="6204000" cy="34908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28254457fa7_0_6:notes"/>
          <p:cNvSpPr txBox="1"/>
          <p:nvPr>
            <p:ph idx="1" type="body"/>
          </p:nvPr>
        </p:nvSpPr>
        <p:spPr>
          <a:xfrm>
            <a:off x="685800" y="4424085"/>
            <a:ext cx="5486400" cy="4191300"/>
          </a:xfrm>
          <a:prstGeom prst="rect">
            <a:avLst/>
          </a:prstGeom>
        </p:spPr>
        <p:txBody>
          <a:bodyPr anchorCtr="0" anchor="t" bIns="45650" lIns="91325" spcFirstLastPara="1" rIns="91325" wrap="square" tIns="45650">
            <a:noAutofit/>
          </a:bodyPr>
          <a:lstStyle/>
          <a:p>
            <a:pPr indent="0" lvl="0" marL="0" rtl="0" algn="l">
              <a:spcBef>
                <a:spcPts val="360"/>
              </a:spcBef>
              <a:spcAft>
                <a:spcPts val="0"/>
              </a:spcAft>
              <a:buNone/>
            </a:pPr>
            <a:r>
              <a:t/>
            </a:r>
            <a:endParaRPr/>
          </a:p>
        </p:txBody>
      </p:sp>
      <p:sp>
        <p:nvSpPr>
          <p:cNvPr id="216" name="Google Shape;216;g28254457fa7_0_6:notes"/>
          <p:cNvSpPr txBox="1"/>
          <p:nvPr>
            <p:ph idx="12" type="sldNum"/>
          </p:nvPr>
        </p:nvSpPr>
        <p:spPr>
          <a:xfrm>
            <a:off x="3884613" y="8846554"/>
            <a:ext cx="2971800" cy="465600"/>
          </a:xfrm>
          <a:prstGeom prst="rect">
            <a:avLst/>
          </a:prstGeom>
        </p:spPr>
        <p:txBody>
          <a:bodyPr anchorCtr="0" anchor="b" bIns="45650" lIns="91325" spcFirstLastPara="1" rIns="91325" wrap="square" tIns="4565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2"/>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2"/>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16" name="Google Shape;16;p2"/>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p12"/>
          <p:cNvSpPr txBox="1"/>
          <p:nvPr>
            <p:ph type="title"/>
          </p:nvPr>
        </p:nvSpPr>
        <p:spPr>
          <a:xfrm>
            <a:off x="457200" y="777478"/>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6" name="Google Shape;56;p12"/>
          <p:cNvSpPr txBox="1"/>
          <p:nvPr>
            <p:ph idx="1" type="body"/>
          </p:nvPr>
        </p:nvSpPr>
        <p:spPr>
          <a:xfrm>
            <a:off x="457200" y="1771650"/>
            <a:ext cx="8229600" cy="2914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7" name="Shape 57"/>
        <p:cNvGrpSpPr/>
        <p:nvPr/>
      </p:nvGrpSpPr>
      <p:grpSpPr>
        <a:xfrm>
          <a:off x="0" y="0"/>
          <a:ext cx="0" cy="0"/>
          <a:chOff x="0" y="0"/>
          <a:chExt cx="0" cy="0"/>
        </a:xfrm>
      </p:grpSpPr>
      <p:sp>
        <p:nvSpPr>
          <p:cNvPr id="58" name="Google Shape;58;p13"/>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9" name="Google Shape;59;p13"/>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0" name="Shape 60"/>
        <p:cNvGrpSpPr/>
        <p:nvPr/>
      </p:nvGrpSpPr>
      <p:grpSpPr>
        <a:xfrm>
          <a:off x="0" y="0"/>
          <a:ext cx="0" cy="0"/>
          <a:chOff x="0" y="0"/>
          <a:chExt cx="0" cy="0"/>
        </a:xfrm>
      </p:grpSpPr>
      <p:sp>
        <p:nvSpPr>
          <p:cNvPr id="61" name="Google Shape;61;p14"/>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p14"/>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63" name="Google Shape;63;p14"/>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64" name="Shape 64"/>
        <p:cNvGrpSpPr/>
        <p:nvPr/>
      </p:nvGrpSpPr>
      <p:grpSpPr>
        <a:xfrm>
          <a:off x="0" y="0"/>
          <a:ext cx="0" cy="0"/>
          <a:chOff x="0" y="0"/>
          <a:chExt cx="0" cy="0"/>
        </a:xfrm>
      </p:grpSpPr>
      <p:sp>
        <p:nvSpPr>
          <p:cNvPr id="65" name="Google Shape;65;p15"/>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6" name="Google Shape;66;p15"/>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67" name="Google Shape;67;p15"/>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68" name="Shape 68"/>
        <p:cNvGrpSpPr/>
        <p:nvPr/>
      </p:nvGrpSpPr>
      <p:grpSpPr>
        <a:xfrm>
          <a:off x="0" y="0"/>
          <a:ext cx="0" cy="0"/>
          <a:chOff x="0" y="0"/>
          <a:chExt cx="0" cy="0"/>
        </a:xfrm>
      </p:grpSpPr>
      <p:sp>
        <p:nvSpPr>
          <p:cNvPr id="69" name="Google Shape;69;p16"/>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0" name="Google Shape;70;p16"/>
          <p:cNvSpPr/>
          <p:nvPr>
            <p:ph idx="2" type="pic"/>
          </p:nvPr>
        </p:nvSpPr>
        <p:spPr>
          <a:xfrm>
            <a:off x="1792288" y="685800"/>
            <a:ext cx="5486400" cy="3086100"/>
          </a:xfrm>
          <a:prstGeom prst="rect">
            <a:avLst/>
          </a:prstGeom>
          <a:noFill/>
          <a:ln>
            <a:noFill/>
          </a:ln>
        </p:spPr>
      </p:sp>
      <p:sp>
        <p:nvSpPr>
          <p:cNvPr id="71" name="Google Shape;71;p16"/>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5" name="Shape 75"/>
        <p:cNvGrpSpPr/>
        <p:nvPr/>
      </p:nvGrpSpPr>
      <p:grpSpPr>
        <a:xfrm>
          <a:off x="0" y="0"/>
          <a:ext cx="0" cy="0"/>
          <a:chOff x="0" y="0"/>
          <a:chExt cx="0" cy="0"/>
        </a:xfrm>
      </p:grpSpPr>
      <p:sp>
        <p:nvSpPr>
          <p:cNvPr id="76" name="Google Shape;76;p18"/>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77" name="Google Shape;77;p18"/>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8" name="Shape 78"/>
        <p:cNvGrpSpPr/>
        <p:nvPr/>
      </p:nvGrpSpPr>
      <p:grpSpPr>
        <a:xfrm>
          <a:off x="0" y="0"/>
          <a:ext cx="0" cy="0"/>
          <a:chOff x="0" y="0"/>
          <a:chExt cx="0" cy="0"/>
        </a:xfrm>
      </p:grpSpPr>
      <p:sp>
        <p:nvSpPr>
          <p:cNvPr id="79" name="Google Shape;79;p19"/>
          <p:cNvSpPr txBox="1"/>
          <p:nvPr>
            <p:ph type="title"/>
          </p:nvPr>
        </p:nvSpPr>
        <p:spPr>
          <a:xfrm>
            <a:off x="457200" y="415326"/>
            <a:ext cx="8229600" cy="488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000"/>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0" name="Google Shape;80;p19"/>
          <p:cNvSpPr txBox="1"/>
          <p:nvPr>
            <p:ph idx="1" type="body"/>
          </p:nvPr>
        </p:nvSpPr>
        <p:spPr>
          <a:xfrm>
            <a:off x="457200" y="994775"/>
            <a:ext cx="8229600" cy="36918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1" name="Shape 81"/>
        <p:cNvGrpSpPr/>
        <p:nvPr/>
      </p:nvGrpSpPr>
      <p:grpSpPr>
        <a:xfrm>
          <a:off x="0" y="0"/>
          <a:ext cx="0" cy="0"/>
          <a:chOff x="0" y="0"/>
          <a:chExt cx="0" cy="0"/>
        </a:xfrm>
      </p:grpSpPr>
      <p:sp>
        <p:nvSpPr>
          <p:cNvPr id="82" name="Google Shape;82;p20"/>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3" name="Google Shape;83;p20"/>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4" name="Shape 84"/>
        <p:cNvGrpSpPr/>
        <p:nvPr/>
      </p:nvGrpSpPr>
      <p:grpSpPr>
        <a:xfrm>
          <a:off x="0" y="0"/>
          <a:ext cx="0" cy="0"/>
          <a:chOff x="0" y="0"/>
          <a:chExt cx="0" cy="0"/>
        </a:xfrm>
      </p:grpSpPr>
      <p:sp>
        <p:nvSpPr>
          <p:cNvPr id="85" name="Google Shape;85;p21"/>
          <p:cNvSpPr txBox="1"/>
          <p:nvPr>
            <p:ph type="title"/>
          </p:nvPr>
        </p:nvSpPr>
        <p:spPr>
          <a:xfrm>
            <a:off x="457200" y="487325"/>
            <a:ext cx="8229600" cy="4908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86" name="Google Shape;86;p21"/>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87" name="Google Shape;87;p21"/>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88" name="Shape 88"/>
        <p:cNvGrpSpPr/>
        <p:nvPr/>
      </p:nvGrpSpPr>
      <p:grpSpPr>
        <a:xfrm>
          <a:off x="0" y="0"/>
          <a:ext cx="0" cy="0"/>
          <a:chOff x="0" y="0"/>
          <a:chExt cx="0" cy="0"/>
        </a:xfrm>
      </p:grpSpPr>
      <p:sp>
        <p:nvSpPr>
          <p:cNvPr id="89" name="Google Shape;89;p22"/>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0" name="Google Shape;90;p22"/>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91" name="Google Shape;91;p22"/>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463951"/>
            <a:ext cx="8229600" cy="4467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rgbClr val="3F3F3F"/>
              </a:buClr>
              <a:buSzPts val="1000"/>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 type="body"/>
          </p:nvPr>
        </p:nvSpPr>
        <p:spPr>
          <a:xfrm>
            <a:off x="457200" y="1034075"/>
            <a:ext cx="8229600" cy="36522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rgbClr val="3F3F3F"/>
              </a:buClr>
              <a:buSzPts val="1800"/>
              <a:buChar char="•"/>
              <a:defRPr/>
            </a:lvl1pPr>
            <a:lvl2pPr indent="-342900" lvl="1" marL="914400" algn="l">
              <a:lnSpc>
                <a:spcPct val="100000"/>
              </a:lnSpc>
              <a:spcBef>
                <a:spcPts val="360"/>
              </a:spcBef>
              <a:spcAft>
                <a:spcPts val="0"/>
              </a:spcAft>
              <a:buClr>
                <a:srgbClr val="3F3F3F"/>
              </a:buClr>
              <a:buSzPts val="1800"/>
              <a:buChar char="–"/>
              <a:defRPr/>
            </a:lvl2pPr>
            <a:lvl3pPr indent="-342900" lvl="2" marL="1371600" algn="l">
              <a:lnSpc>
                <a:spcPct val="100000"/>
              </a:lnSpc>
              <a:spcBef>
                <a:spcPts val="360"/>
              </a:spcBef>
              <a:spcAft>
                <a:spcPts val="0"/>
              </a:spcAft>
              <a:buClr>
                <a:srgbClr val="3F3F3F"/>
              </a:buClr>
              <a:buSzPts val="1800"/>
              <a:buChar char="•"/>
              <a:defRPr/>
            </a:lvl3pPr>
            <a:lvl4pPr indent="-342900" lvl="3" marL="1828800" algn="l">
              <a:lnSpc>
                <a:spcPct val="100000"/>
              </a:lnSpc>
              <a:spcBef>
                <a:spcPts val="360"/>
              </a:spcBef>
              <a:spcAft>
                <a:spcPts val="0"/>
              </a:spcAft>
              <a:buClr>
                <a:srgbClr val="3F3F3F"/>
              </a:buClr>
              <a:buSzPts val="1800"/>
              <a:buChar char="–"/>
              <a:defRPr/>
            </a:lvl4pPr>
            <a:lvl5pPr indent="-342900" lvl="4" marL="2286000" algn="l">
              <a:lnSpc>
                <a:spcPct val="100000"/>
              </a:lnSpc>
              <a:spcBef>
                <a:spcPts val="360"/>
              </a:spcBef>
              <a:spcAft>
                <a:spcPts val="0"/>
              </a:spcAft>
              <a:buClr>
                <a:srgbClr val="3F3F3F"/>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0" name="Google Shape;20;p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92" name="Shape 92"/>
        <p:cNvGrpSpPr/>
        <p:nvPr/>
      </p:nvGrpSpPr>
      <p:grpSpPr>
        <a:xfrm>
          <a:off x="0" y="0"/>
          <a:ext cx="0" cy="0"/>
          <a:chOff x="0" y="0"/>
          <a:chExt cx="0" cy="0"/>
        </a:xfrm>
      </p:grpSpPr>
      <p:sp>
        <p:nvSpPr>
          <p:cNvPr id="93" name="Google Shape;93;p23"/>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94" name="Google Shape;94;p23"/>
          <p:cNvSpPr/>
          <p:nvPr>
            <p:ph idx="2" type="pic"/>
          </p:nvPr>
        </p:nvSpPr>
        <p:spPr>
          <a:xfrm>
            <a:off x="1792288" y="685800"/>
            <a:ext cx="5486400" cy="3086100"/>
          </a:xfrm>
          <a:prstGeom prst="rect">
            <a:avLst/>
          </a:prstGeom>
          <a:noFill/>
          <a:ln>
            <a:noFill/>
          </a:ln>
        </p:spPr>
      </p:sp>
      <p:sp>
        <p:nvSpPr>
          <p:cNvPr id="95" name="Google Shape;95;p23"/>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00" name="Shape 100"/>
        <p:cNvGrpSpPr/>
        <p:nvPr/>
      </p:nvGrpSpPr>
      <p:grpSpPr>
        <a:xfrm>
          <a:off x="0" y="0"/>
          <a:ext cx="0" cy="0"/>
          <a:chOff x="0" y="0"/>
          <a:chExt cx="0" cy="0"/>
        </a:xfrm>
      </p:grpSpPr>
      <p:sp>
        <p:nvSpPr>
          <p:cNvPr id="101" name="Google Shape;101;p25"/>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2" name="Google Shape;102;p25"/>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
        <p:nvSpPr>
          <p:cNvPr id="103" name="Google Shape;103;p2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04" name="Shape 104"/>
        <p:cNvGrpSpPr/>
        <p:nvPr/>
      </p:nvGrpSpPr>
      <p:grpSpPr>
        <a:xfrm>
          <a:off x="0" y="0"/>
          <a:ext cx="0" cy="0"/>
          <a:chOff x="0" y="0"/>
          <a:chExt cx="0" cy="0"/>
        </a:xfrm>
      </p:grpSpPr>
      <p:sp>
        <p:nvSpPr>
          <p:cNvPr id="105" name="Google Shape;105;p26"/>
          <p:cNvSpPr txBox="1"/>
          <p:nvPr>
            <p:ph type="title"/>
          </p:nvPr>
        </p:nvSpPr>
        <p:spPr>
          <a:xfrm>
            <a:off x="457200" y="419301"/>
            <a:ext cx="8229600" cy="637200"/>
          </a:xfrm>
          <a:prstGeom prst="rect">
            <a:avLst/>
          </a:prstGeom>
          <a:noFill/>
          <a:ln>
            <a:noFill/>
          </a:ln>
        </p:spPr>
        <p:txBody>
          <a:bodyPr anchorCtr="0" anchor="ctr" bIns="45700" lIns="91425" spcFirstLastPara="1" rIns="91425" wrap="square" tIns="45700">
            <a:normAutofit/>
          </a:bodyPr>
          <a:lstStyle>
            <a:lvl1pPr lvl="0" rtl="0" algn="ctr">
              <a:lnSpc>
                <a:spcPct val="100000"/>
              </a:lnSpc>
              <a:spcBef>
                <a:spcPts val="0"/>
              </a:spcBef>
              <a:spcAft>
                <a:spcPts val="0"/>
              </a:spcAft>
              <a:buClr>
                <a:srgbClr val="3F3F3F"/>
              </a:buClr>
              <a:buSzPts val="1000"/>
              <a:buNone/>
              <a:defRPr sz="36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06" name="Google Shape;106;p26"/>
          <p:cNvSpPr txBox="1"/>
          <p:nvPr>
            <p:ph idx="1" type="body"/>
          </p:nvPr>
        </p:nvSpPr>
        <p:spPr>
          <a:xfrm>
            <a:off x="457200" y="1128300"/>
            <a:ext cx="8229600" cy="3558000"/>
          </a:xfrm>
          <a:prstGeom prst="rect">
            <a:avLst/>
          </a:prstGeom>
          <a:noFill/>
          <a:ln>
            <a:noFill/>
          </a:ln>
        </p:spPr>
        <p:txBody>
          <a:bodyPr anchorCtr="0" anchor="t" bIns="45700" lIns="91425" spcFirstLastPara="1" rIns="91425" wrap="square" tIns="45700">
            <a:normAutofit/>
          </a:bodyPr>
          <a:lstStyle>
            <a:lvl1pPr indent="-342900" lvl="0" marL="457200" rtl="0" algn="l">
              <a:lnSpc>
                <a:spcPct val="100000"/>
              </a:lnSpc>
              <a:spcBef>
                <a:spcPts val="360"/>
              </a:spcBef>
              <a:spcAft>
                <a:spcPts val="0"/>
              </a:spcAft>
              <a:buClr>
                <a:srgbClr val="3F3F3F"/>
              </a:buClr>
              <a:buSzPts val="1800"/>
              <a:buChar char="•"/>
              <a:defRPr/>
            </a:lvl1pPr>
            <a:lvl2pPr indent="-342900" lvl="1" marL="914400" rtl="0" algn="l">
              <a:lnSpc>
                <a:spcPct val="100000"/>
              </a:lnSpc>
              <a:spcBef>
                <a:spcPts val="360"/>
              </a:spcBef>
              <a:spcAft>
                <a:spcPts val="0"/>
              </a:spcAft>
              <a:buClr>
                <a:srgbClr val="3F3F3F"/>
              </a:buClr>
              <a:buSzPts val="1800"/>
              <a:buChar char="–"/>
              <a:defRPr/>
            </a:lvl2pPr>
            <a:lvl3pPr indent="-342900" lvl="2" marL="1371600" rtl="0" algn="l">
              <a:lnSpc>
                <a:spcPct val="100000"/>
              </a:lnSpc>
              <a:spcBef>
                <a:spcPts val="360"/>
              </a:spcBef>
              <a:spcAft>
                <a:spcPts val="0"/>
              </a:spcAft>
              <a:buClr>
                <a:srgbClr val="3F3F3F"/>
              </a:buClr>
              <a:buSzPts val="1800"/>
              <a:buChar char="•"/>
              <a:defRPr/>
            </a:lvl3pPr>
            <a:lvl4pPr indent="-342900" lvl="3" marL="1828800" rtl="0" algn="l">
              <a:lnSpc>
                <a:spcPct val="100000"/>
              </a:lnSpc>
              <a:spcBef>
                <a:spcPts val="360"/>
              </a:spcBef>
              <a:spcAft>
                <a:spcPts val="0"/>
              </a:spcAft>
              <a:buClr>
                <a:srgbClr val="3F3F3F"/>
              </a:buClr>
              <a:buSzPts val="1800"/>
              <a:buChar char="–"/>
              <a:defRPr/>
            </a:lvl4pPr>
            <a:lvl5pPr indent="-342900" lvl="4" marL="2286000" rtl="0" algn="l">
              <a:lnSpc>
                <a:spcPct val="100000"/>
              </a:lnSpc>
              <a:spcBef>
                <a:spcPts val="360"/>
              </a:spcBef>
              <a:spcAft>
                <a:spcPts val="0"/>
              </a:spcAft>
              <a:buClr>
                <a:srgbClr val="3F3F3F"/>
              </a:buClr>
              <a:buSzPts val="1800"/>
              <a:buChar char="»"/>
              <a:defRPr/>
            </a:lvl5pPr>
            <a:lvl6pPr indent="-342900" lvl="5" marL="2743200" rtl="0" algn="l">
              <a:lnSpc>
                <a:spcPct val="100000"/>
              </a:lnSpc>
              <a:spcBef>
                <a:spcPts val="360"/>
              </a:spcBef>
              <a:spcAft>
                <a:spcPts val="0"/>
              </a:spcAft>
              <a:buClr>
                <a:schemeClr val="dk1"/>
              </a:buClr>
              <a:buSzPts val="1800"/>
              <a:buChar char="•"/>
              <a:defRPr/>
            </a:lvl6pPr>
            <a:lvl7pPr indent="-342900" lvl="6" marL="3200400" rtl="0" algn="l">
              <a:lnSpc>
                <a:spcPct val="100000"/>
              </a:lnSpc>
              <a:spcBef>
                <a:spcPts val="360"/>
              </a:spcBef>
              <a:spcAft>
                <a:spcPts val="0"/>
              </a:spcAft>
              <a:buClr>
                <a:schemeClr val="dk1"/>
              </a:buClr>
              <a:buSzPts val="1800"/>
              <a:buChar char="•"/>
              <a:defRPr/>
            </a:lvl7pPr>
            <a:lvl8pPr indent="-342900" lvl="7" marL="3657600" rtl="0" algn="l">
              <a:lnSpc>
                <a:spcPct val="100000"/>
              </a:lnSpc>
              <a:spcBef>
                <a:spcPts val="360"/>
              </a:spcBef>
              <a:spcAft>
                <a:spcPts val="0"/>
              </a:spcAft>
              <a:buClr>
                <a:schemeClr val="dk1"/>
              </a:buClr>
              <a:buSzPts val="1800"/>
              <a:buChar char="•"/>
              <a:defRPr/>
            </a:lvl8pPr>
            <a:lvl9pPr indent="-342900" lvl="8" marL="4114800" rtl="0" algn="l">
              <a:lnSpc>
                <a:spcPct val="100000"/>
              </a:lnSpc>
              <a:spcBef>
                <a:spcPts val="360"/>
              </a:spcBef>
              <a:spcAft>
                <a:spcPts val="0"/>
              </a:spcAft>
              <a:buClr>
                <a:schemeClr val="dk1"/>
              </a:buClr>
              <a:buSzPts val="1800"/>
              <a:buChar char="•"/>
              <a:defRPr/>
            </a:lvl9pPr>
          </a:lstStyle>
          <a:p/>
        </p:txBody>
      </p:sp>
      <p:sp>
        <p:nvSpPr>
          <p:cNvPr id="107" name="Google Shape;107;p2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8" name="Shape 108"/>
        <p:cNvGrpSpPr/>
        <p:nvPr/>
      </p:nvGrpSpPr>
      <p:grpSpPr>
        <a:xfrm>
          <a:off x="0" y="0"/>
          <a:ext cx="0" cy="0"/>
          <a:chOff x="0" y="0"/>
          <a:chExt cx="0" cy="0"/>
        </a:xfrm>
      </p:grpSpPr>
      <p:sp>
        <p:nvSpPr>
          <p:cNvPr id="109" name="Google Shape;109;p27"/>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0" name="Google Shape;110;p27"/>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11" name="Google Shape;111;p27"/>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2" name="Shape 112"/>
        <p:cNvGrpSpPr/>
        <p:nvPr/>
      </p:nvGrpSpPr>
      <p:grpSpPr>
        <a:xfrm>
          <a:off x="0" y="0"/>
          <a:ext cx="0" cy="0"/>
          <a:chOff x="0" y="0"/>
          <a:chExt cx="0" cy="0"/>
        </a:xfrm>
      </p:grpSpPr>
      <p:sp>
        <p:nvSpPr>
          <p:cNvPr id="113" name="Google Shape;113;p28"/>
          <p:cNvSpPr txBox="1"/>
          <p:nvPr>
            <p:ph type="ctrTitle"/>
          </p:nvPr>
        </p:nvSpPr>
        <p:spPr>
          <a:xfrm>
            <a:off x="685800" y="1597819"/>
            <a:ext cx="7772400" cy="11025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4" name="Google Shape;114;p28"/>
          <p:cNvSpPr txBox="1"/>
          <p:nvPr>
            <p:ph idx="1" type="subTitle"/>
          </p:nvPr>
        </p:nvSpPr>
        <p:spPr>
          <a:xfrm>
            <a:off x="1371600" y="2914650"/>
            <a:ext cx="6400800" cy="1314600"/>
          </a:xfrm>
          <a:prstGeom prst="rect">
            <a:avLst/>
          </a:prstGeom>
          <a:noFill/>
          <a:ln>
            <a:noFill/>
          </a:ln>
        </p:spPr>
        <p:txBody>
          <a:bodyPr anchorCtr="0" anchor="t" bIns="45700" lIns="91425" spcFirstLastPara="1" rIns="91425" wrap="square" tIns="45700">
            <a:normAutofit/>
          </a:bodyPr>
          <a:lstStyle>
            <a:lvl1pPr lvl="0" rtl="0" algn="ctr">
              <a:lnSpc>
                <a:spcPct val="100000"/>
              </a:lnSpc>
              <a:spcBef>
                <a:spcPts val="640"/>
              </a:spcBef>
              <a:spcAft>
                <a:spcPts val="0"/>
              </a:spcAft>
              <a:buClr>
                <a:srgbClr val="888888"/>
              </a:buClr>
              <a:buSzPts val="3200"/>
              <a:buNone/>
              <a:defRPr>
                <a:solidFill>
                  <a:srgbClr val="888888"/>
                </a:solidFill>
              </a:defRPr>
            </a:lvl1pPr>
            <a:lvl2pPr lvl="1" rtl="0" algn="ctr">
              <a:lnSpc>
                <a:spcPct val="100000"/>
              </a:lnSpc>
              <a:spcBef>
                <a:spcPts val="560"/>
              </a:spcBef>
              <a:spcAft>
                <a:spcPts val="0"/>
              </a:spcAft>
              <a:buClr>
                <a:srgbClr val="888888"/>
              </a:buClr>
              <a:buSzPts val="2800"/>
              <a:buNone/>
              <a:defRPr>
                <a:solidFill>
                  <a:srgbClr val="888888"/>
                </a:solidFill>
              </a:defRPr>
            </a:lvl2pPr>
            <a:lvl3pPr lvl="2" rtl="0" algn="ctr">
              <a:lnSpc>
                <a:spcPct val="100000"/>
              </a:lnSpc>
              <a:spcBef>
                <a:spcPts val="480"/>
              </a:spcBef>
              <a:spcAft>
                <a:spcPts val="0"/>
              </a:spcAft>
              <a:buClr>
                <a:srgbClr val="888888"/>
              </a:buClr>
              <a:buSzPts val="2400"/>
              <a:buNone/>
              <a:defRPr>
                <a:solidFill>
                  <a:srgbClr val="888888"/>
                </a:solidFill>
              </a:defRPr>
            </a:lvl3pPr>
            <a:lvl4pPr lvl="3" rtl="0" algn="ctr">
              <a:lnSpc>
                <a:spcPct val="100000"/>
              </a:lnSpc>
              <a:spcBef>
                <a:spcPts val="400"/>
              </a:spcBef>
              <a:spcAft>
                <a:spcPts val="0"/>
              </a:spcAft>
              <a:buClr>
                <a:srgbClr val="888888"/>
              </a:buClr>
              <a:buSzPts val="2000"/>
              <a:buNone/>
              <a:defRPr>
                <a:solidFill>
                  <a:srgbClr val="888888"/>
                </a:solidFill>
              </a:defRPr>
            </a:lvl4pPr>
            <a:lvl5pPr lvl="4" rtl="0" algn="ctr">
              <a:lnSpc>
                <a:spcPct val="100000"/>
              </a:lnSpc>
              <a:spcBef>
                <a:spcPts val="400"/>
              </a:spcBef>
              <a:spcAft>
                <a:spcPts val="0"/>
              </a:spcAft>
              <a:buClr>
                <a:srgbClr val="888888"/>
              </a:buClr>
              <a:buSzPts val="2000"/>
              <a:buNone/>
              <a:defRPr>
                <a:solidFill>
                  <a:srgbClr val="888888"/>
                </a:solidFill>
              </a:defRPr>
            </a:lvl5pPr>
            <a:lvl6pPr lvl="5" rtl="0" algn="ctr">
              <a:lnSpc>
                <a:spcPct val="100000"/>
              </a:lnSpc>
              <a:spcBef>
                <a:spcPts val="400"/>
              </a:spcBef>
              <a:spcAft>
                <a:spcPts val="0"/>
              </a:spcAft>
              <a:buClr>
                <a:srgbClr val="888888"/>
              </a:buClr>
              <a:buSzPts val="2000"/>
              <a:buNone/>
              <a:defRPr>
                <a:solidFill>
                  <a:srgbClr val="888888"/>
                </a:solidFill>
              </a:defRPr>
            </a:lvl6pPr>
            <a:lvl7pPr lvl="6" rtl="0" algn="ctr">
              <a:lnSpc>
                <a:spcPct val="100000"/>
              </a:lnSpc>
              <a:spcBef>
                <a:spcPts val="400"/>
              </a:spcBef>
              <a:spcAft>
                <a:spcPts val="0"/>
              </a:spcAft>
              <a:buClr>
                <a:srgbClr val="888888"/>
              </a:buClr>
              <a:buSzPts val="2000"/>
              <a:buNone/>
              <a:defRPr>
                <a:solidFill>
                  <a:srgbClr val="888888"/>
                </a:solidFill>
              </a:defRPr>
            </a:lvl7pPr>
            <a:lvl8pPr lvl="7" rtl="0" algn="ctr">
              <a:lnSpc>
                <a:spcPct val="100000"/>
              </a:lnSpc>
              <a:spcBef>
                <a:spcPts val="400"/>
              </a:spcBef>
              <a:spcAft>
                <a:spcPts val="0"/>
              </a:spcAft>
              <a:buClr>
                <a:srgbClr val="888888"/>
              </a:buClr>
              <a:buSzPts val="2000"/>
              <a:buNone/>
              <a:defRPr>
                <a:solidFill>
                  <a:srgbClr val="888888"/>
                </a:solidFill>
              </a:defRPr>
            </a:lvl8pPr>
            <a:lvl9pPr lvl="8" rtl="0"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15" name="Shape 115"/>
        <p:cNvGrpSpPr/>
        <p:nvPr/>
      </p:nvGrpSpPr>
      <p:grpSpPr>
        <a:xfrm>
          <a:off x="0" y="0"/>
          <a:ext cx="0" cy="0"/>
          <a:chOff x="0" y="0"/>
          <a:chExt cx="0" cy="0"/>
        </a:xfrm>
      </p:grpSpPr>
      <p:sp>
        <p:nvSpPr>
          <p:cNvPr id="116" name="Google Shape;116;p29"/>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rtl="0" algn="l">
              <a:lnSpc>
                <a:spcPct val="100000"/>
              </a:lnSpc>
              <a:spcBef>
                <a:spcPts val="0"/>
              </a:spcBef>
              <a:spcAft>
                <a:spcPts val="0"/>
              </a:spcAft>
              <a:buClr>
                <a:srgbClr val="3F3F3F"/>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17" name="Google Shape;117;p29"/>
          <p:cNvSpPr txBox="1"/>
          <p:nvPr>
            <p:ph idx="1" type="body"/>
          </p:nvPr>
        </p:nvSpPr>
        <p:spPr>
          <a:xfrm>
            <a:off x="457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8" name="Google Shape;118;p29"/>
          <p:cNvSpPr txBox="1"/>
          <p:nvPr>
            <p:ph idx="2" type="body"/>
          </p:nvPr>
        </p:nvSpPr>
        <p:spPr>
          <a:xfrm>
            <a:off x="4648200" y="1749028"/>
            <a:ext cx="4038600" cy="3108600"/>
          </a:xfrm>
          <a:prstGeom prst="rect">
            <a:avLst/>
          </a:prstGeom>
          <a:noFill/>
          <a:ln>
            <a:noFill/>
          </a:ln>
        </p:spPr>
        <p:txBody>
          <a:bodyPr anchorCtr="0" anchor="t" bIns="45700" lIns="91425" spcFirstLastPara="1" rIns="91425" wrap="square" tIns="45700">
            <a:normAutofit/>
          </a:bodyPr>
          <a:lstStyle>
            <a:lvl1pPr indent="-406400" lvl="0" marL="457200" rtl="0" algn="l">
              <a:lnSpc>
                <a:spcPct val="100000"/>
              </a:lnSpc>
              <a:spcBef>
                <a:spcPts val="560"/>
              </a:spcBef>
              <a:spcAft>
                <a:spcPts val="0"/>
              </a:spcAft>
              <a:buClr>
                <a:srgbClr val="3F3F3F"/>
              </a:buClr>
              <a:buSzPts val="2800"/>
              <a:buChar char="•"/>
              <a:defRPr sz="2800"/>
            </a:lvl1pPr>
            <a:lvl2pPr indent="-381000" lvl="1" marL="914400" rtl="0" algn="l">
              <a:lnSpc>
                <a:spcPct val="100000"/>
              </a:lnSpc>
              <a:spcBef>
                <a:spcPts val="480"/>
              </a:spcBef>
              <a:spcAft>
                <a:spcPts val="0"/>
              </a:spcAft>
              <a:buClr>
                <a:srgbClr val="3F3F3F"/>
              </a:buClr>
              <a:buSzPts val="2400"/>
              <a:buChar char="–"/>
              <a:defRPr sz="2400"/>
            </a:lvl2pPr>
            <a:lvl3pPr indent="-355600" lvl="2" marL="1371600" rtl="0" algn="l">
              <a:lnSpc>
                <a:spcPct val="100000"/>
              </a:lnSpc>
              <a:spcBef>
                <a:spcPts val="400"/>
              </a:spcBef>
              <a:spcAft>
                <a:spcPts val="0"/>
              </a:spcAft>
              <a:buClr>
                <a:srgbClr val="3F3F3F"/>
              </a:buClr>
              <a:buSzPts val="2000"/>
              <a:buChar char="•"/>
              <a:defRPr sz="2000"/>
            </a:lvl3pPr>
            <a:lvl4pPr indent="-342900" lvl="3" marL="1828800" rtl="0" algn="l">
              <a:lnSpc>
                <a:spcPct val="100000"/>
              </a:lnSpc>
              <a:spcBef>
                <a:spcPts val="360"/>
              </a:spcBef>
              <a:spcAft>
                <a:spcPts val="0"/>
              </a:spcAft>
              <a:buClr>
                <a:srgbClr val="3F3F3F"/>
              </a:buClr>
              <a:buSzPts val="1800"/>
              <a:buChar char="–"/>
              <a:defRPr sz="1800"/>
            </a:lvl4pPr>
            <a:lvl5pPr indent="-342900" lvl="4" marL="2286000" rtl="0" algn="l">
              <a:lnSpc>
                <a:spcPct val="100000"/>
              </a:lnSpc>
              <a:spcBef>
                <a:spcPts val="360"/>
              </a:spcBef>
              <a:spcAft>
                <a:spcPts val="0"/>
              </a:spcAft>
              <a:buClr>
                <a:srgbClr val="3F3F3F"/>
              </a:buClr>
              <a:buSzPts val="1800"/>
              <a:buChar char="»"/>
              <a:defRPr sz="1800"/>
            </a:lvl5pPr>
            <a:lvl6pPr indent="-342900" lvl="5" marL="2743200" rtl="0" algn="l">
              <a:lnSpc>
                <a:spcPct val="100000"/>
              </a:lnSpc>
              <a:spcBef>
                <a:spcPts val="360"/>
              </a:spcBef>
              <a:spcAft>
                <a:spcPts val="0"/>
              </a:spcAft>
              <a:buClr>
                <a:schemeClr val="dk1"/>
              </a:buClr>
              <a:buSzPts val="1800"/>
              <a:buChar char="•"/>
              <a:defRPr sz="1800"/>
            </a:lvl6pPr>
            <a:lvl7pPr indent="-342900" lvl="6" marL="3200400" rtl="0" algn="l">
              <a:lnSpc>
                <a:spcPct val="100000"/>
              </a:lnSpc>
              <a:spcBef>
                <a:spcPts val="360"/>
              </a:spcBef>
              <a:spcAft>
                <a:spcPts val="0"/>
              </a:spcAft>
              <a:buClr>
                <a:schemeClr val="dk1"/>
              </a:buClr>
              <a:buSzPts val="1800"/>
              <a:buChar char="•"/>
              <a:defRPr sz="1800"/>
            </a:lvl7pPr>
            <a:lvl8pPr indent="-342900" lvl="7" marL="3657600" rtl="0" algn="l">
              <a:lnSpc>
                <a:spcPct val="100000"/>
              </a:lnSpc>
              <a:spcBef>
                <a:spcPts val="360"/>
              </a:spcBef>
              <a:spcAft>
                <a:spcPts val="0"/>
              </a:spcAft>
              <a:buClr>
                <a:schemeClr val="dk1"/>
              </a:buClr>
              <a:buSzPts val="1800"/>
              <a:buChar char="•"/>
              <a:defRPr sz="1800"/>
            </a:lvl8pPr>
            <a:lvl9pPr indent="-342900" lvl="8" marL="4114800" rtl="0" algn="l">
              <a:lnSpc>
                <a:spcPct val="100000"/>
              </a:lnSpc>
              <a:spcBef>
                <a:spcPts val="360"/>
              </a:spcBef>
              <a:spcAft>
                <a:spcPts val="0"/>
              </a:spcAft>
              <a:buClr>
                <a:schemeClr val="dk1"/>
              </a:buClr>
              <a:buSzPts val="1800"/>
              <a:buChar char="•"/>
              <a:defRPr sz="1800"/>
            </a:lvl9pPr>
          </a:lstStyle>
          <a:p/>
        </p:txBody>
      </p:sp>
      <p:sp>
        <p:nvSpPr>
          <p:cNvPr id="119" name="Google Shape;119;p29"/>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120" name="Shape 120"/>
        <p:cNvGrpSpPr/>
        <p:nvPr/>
      </p:nvGrpSpPr>
      <p:grpSpPr>
        <a:xfrm>
          <a:off x="0" y="0"/>
          <a:ext cx="0" cy="0"/>
          <a:chOff x="0" y="0"/>
          <a:chExt cx="0" cy="0"/>
        </a:xfrm>
      </p:grpSpPr>
      <p:sp>
        <p:nvSpPr>
          <p:cNvPr id="121" name="Google Shape;121;p30"/>
          <p:cNvSpPr txBox="1"/>
          <p:nvPr>
            <p:ph type="title"/>
          </p:nvPr>
        </p:nvSpPr>
        <p:spPr>
          <a:xfrm>
            <a:off x="420688" y="641510"/>
            <a:ext cx="3008400" cy="8715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2" name="Google Shape;122;p30"/>
          <p:cNvSpPr txBox="1"/>
          <p:nvPr>
            <p:ph idx="1" type="body"/>
          </p:nvPr>
        </p:nvSpPr>
        <p:spPr>
          <a:xfrm>
            <a:off x="3575050" y="920884"/>
            <a:ext cx="5111700" cy="4051200"/>
          </a:xfrm>
          <a:prstGeom prst="rect">
            <a:avLst/>
          </a:prstGeom>
          <a:noFill/>
          <a:ln>
            <a:noFill/>
          </a:ln>
        </p:spPr>
        <p:txBody>
          <a:bodyPr anchorCtr="0" anchor="t" bIns="45700" lIns="91425" spcFirstLastPara="1" rIns="91425" wrap="square" tIns="45700">
            <a:normAutofit/>
          </a:bodyPr>
          <a:lstStyle>
            <a:lvl1pPr indent="-431800" lvl="0" marL="457200" rtl="0" algn="l">
              <a:lnSpc>
                <a:spcPct val="100000"/>
              </a:lnSpc>
              <a:spcBef>
                <a:spcPts val="640"/>
              </a:spcBef>
              <a:spcAft>
                <a:spcPts val="0"/>
              </a:spcAft>
              <a:buClr>
                <a:srgbClr val="3F3F3F"/>
              </a:buClr>
              <a:buSzPts val="3200"/>
              <a:buChar char="•"/>
              <a:defRPr sz="3200"/>
            </a:lvl1pPr>
            <a:lvl2pPr indent="-406400" lvl="1" marL="914400" rtl="0" algn="l">
              <a:lnSpc>
                <a:spcPct val="100000"/>
              </a:lnSpc>
              <a:spcBef>
                <a:spcPts val="560"/>
              </a:spcBef>
              <a:spcAft>
                <a:spcPts val="0"/>
              </a:spcAft>
              <a:buClr>
                <a:srgbClr val="3F3F3F"/>
              </a:buClr>
              <a:buSzPts val="2800"/>
              <a:buChar char="–"/>
              <a:defRPr sz="2800"/>
            </a:lvl2pPr>
            <a:lvl3pPr indent="-381000" lvl="2" marL="1371600" rtl="0" algn="l">
              <a:lnSpc>
                <a:spcPct val="100000"/>
              </a:lnSpc>
              <a:spcBef>
                <a:spcPts val="480"/>
              </a:spcBef>
              <a:spcAft>
                <a:spcPts val="0"/>
              </a:spcAft>
              <a:buClr>
                <a:srgbClr val="3F3F3F"/>
              </a:buClr>
              <a:buSzPts val="2400"/>
              <a:buChar char="•"/>
              <a:defRPr sz="2400"/>
            </a:lvl3pPr>
            <a:lvl4pPr indent="-355600" lvl="3" marL="1828800" rtl="0" algn="l">
              <a:lnSpc>
                <a:spcPct val="100000"/>
              </a:lnSpc>
              <a:spcBef>
                <a:spcPts val="400"/>
              </a:spcBef>
              <a:spcAft>
                <a:spcPts val="0"/>
              </a:spcAft>
              <a:buClr>
                <a:srgbClr val="3F3F3F"/>
              </a:buClr>
              <a:buSzPts val="2000"/>
              <a:buChar char="–"/>
              <a:defRPr sz="2000"/>
            </a:lvl4pPr>
            <a:lvl5pPr indent="-355600" lvl="4" marL="2286000" rtl="0" algn="l">
              <a:lnSpc>
                <a:spcPct val="100000"/>
              </a:lnSpc>
              <a:spcBef>
                <a:spcPts val="400"/>
              </a:spcBef>
              <a:spcAft>
                <a:spcPts val="0"/>
              </a:spcAft>
              <a:buClr>
                <a:srgbClr val="3F3F3F"/>
              </a:buClr>
              <a:buSzPts val="2000"/>
              <a:buChar char="»"/>
              <a:defRPr sz="2000"/>
            </a:lvl5pPr>
            <a:lvl6pPr indent="-355600" lvl="5" marL="2743200" rtl="0" algn="l">
              <a:lnSpc>
                <a:spcPct val="100000"/>
              </a:lnSpc>
              <a:spcBef>
                <a:spcPts val="400"/>
              </a:spcBef>
              <a:spcAft>
                <a:spcPts val="0"/>
              </a:spcAft>
              <a:buClr>
                <a:schemeClr val="dk1"/>
              </a:buClr>
              <a:buSzPts val="2000"/>
              <a:buChar char="•"/>
              <a:defRPr sz="2000"/>
            </a:lvl6pPr>
            <a:lvl7pPr indent="-355600" lvl="6" marL="3200400" rtl="0" algn="l">
              <a:lnSpc>
                <a:spcPct val="100000"/>
              </a:lnSpc>
              <a:spcBef>
                <a:spcPts val="400"/>
              </a:spcBef>
              <a:spcAft>
                <a:spcPts val="0"/>
              </a:spcAft>
              <a:buClr>
                <a:schemeClr val="dk1"/>
              </a:buClr>
              <a:buSzPts val="2000"/>
              <a:buChar char="•"/>
              <a:defRPr sz="2000"/>
            </a:lvl7pPr>
            <a:lvl8pPr indent="-355600" lvl="7" marL="3657600" rtl="0" algn="l">
              <a:lnSpc>
                <a:spcPct val="100000"/>
              </a:lnSpc>
              <a:spcBef>
                <a:spcPts val="400"/>
              </a:spcBef>
              <a:spcAft>
                <a:spcPts val="0"/>
              </a:spcAft>
              <a:buClr>
                <a:schemeClr val="dk1"/>
              </a:buClr>
              <a:buSzPts val="2000"/>
              <a:buChar char="•"/>
              <a:defRPr sz="2000"/>
            </a:lvl8pPr>
            <a:lvl9pPr indent="-355600" lvl="8" marL="4114800" rtl="0" algn="l">
              <a:lnSpc>
                <a:spcPct val="100000"/>
              </a:lnSpc>
              <a:spcBef>
                <a:spcPts val="400"/>
              </a:spcBef>
              <a:spcAft>
                <a:spcPts val="0"/>
              </a:spcAft>
              <a:buClr>
                <a:schemeClr val="dk1"/>
              </a:buClr>
              <a:buSzPts val="2000"/>
              <a:buChar char="•"/>
              <a:defRPr sz="2000"/>
            </a:lvl9pPr>
          </a:lstStyle>
          <a:p/>
        </p:txBody>
      </p:sp>
      <p:sp>
        <p:nvSpPr>
          <p:cNvPr id="123" name="Google Shape;123;p30"/>
          <p:cNvSpPr txBox="1"/>
          <p:nvPr>
            <p:ph idx="2" type="body"/>
          </p:nvPr>
        </p:nvSpPr>
        <p:spPr>
          <a:xfrm>
            <a:off x="420688" y="1601629"/>
            <a:ext cx="3008400" cy="31419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24" name="Google Shape;124;p30"/>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125" name="Shape 125"/>
        <p:cNvGrpSpPr/>
        <p:nvPr/>
      </p:nvGrpSpPr>
      <p:grpSpPr>
        <a:xfrm>
          <a:off x="0" y="0"/>
          <a:ext cx="0" cy="0"/>
          <a:chOff x="0" y="0"/>
          <a:chExt cx="0" cy="0"/>
        </a:xfrm>
      </p:grpSpPr>
      <p:sp>
        <p:nvSpPr>
          <p:cNvPr id="126" name="Google Shape;126;p31"/>
          <p:cNvSpPr txBox="1"/>
          <p:nvPr>
            <p:ph type="title"/>
          </p:nvPr>
        </p:nvSpPr>
        <p:spPr>
          <a:xfrm>
            <a:off x="1792288" y="3829050"/>
            <a:ext cx="5486400" cy="425700"/>
          </a:xfrm>
          <a:prstGeom prst="rect">
            <a:avLst/>
          </a:prstGeom>
          <a:noFill/>
          <a:ln>
            <a:noFill/>
          </a:ln>
        </p:spPr>
        <p:txBody>
          <a:bodyPr anchorCtr="0" anchor="b" bIns="45700" lIns="91425" spcFirstLastPara="1" rIns="91425" wrap="square" tIns="45700">
            <a:normAutofit/>
          </a:bodyPr>
          <a:lstStyle>
            <a:lvl1pPr lvl="0" rtl="0" algn="l">
              <a:lnSpc>
                <a:spcPct val="100000"/>
              </a:lnSpc>
              <a:spcBef>
                <a:spcPts val="0"/>
              </a:spcBef>
              <a:spcAft>
                <a:spcPts val="0"/>
              </a:spcAft>
              <a:buClr>
                <a:srgbClr val="3F3F3F"/>
              </a:buClr>
              <a:buSzPts val="2000"/>
              <a:buFont typeface="Arial"/>
              <a:buNone/>
              <a:defRPr b="1" sz="20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27" name="Google Shape;127;p31"/>
          <p:cNvSpPr/>
          <p:nvPr>
            <p:ph idx="2" type="pic"/>
          </p:nvPr>
        </p:nvSpPr>
        <p:spPr>
          <a:xfrm>
            <a:off x="1792288" y="685800"/>
            <a:ext cx="5486400" cy="3086100"/>
          </a:xfrm>
          <a:prstGeom prst="rect">
            <a:avLst/>
          </a:prstGeom>
          <a:noFill/>
          <a:ln>
            <a:noFill/>
          </a:ln>
        </p:spPr>
      </p:sp>
      <p:sp>
        <p:nvSpPr>
          <p:cNvPr id="128" name="Google Shape;128;p31"/>
          <p:cNvSpPr txBox="1"/>
          <p:nvPr>
            <p:ph idx="1" type="body"/>
          </p:nvPr>
        </p:nvSpPr>
        <p:spPr>
          <a:xfrm>
            <a:off x="1792288" y="4254817"/>
            <a:ext cx="5486400" cy="603000"/>
          </a:xfrm>
          <a:prstGeom prst="rect">
            <a:avLst/>
          </a:prstGeom>
          <a:noFill/>
          <a:ln>
            <a:noFill/>
          </a:ln>
        </p:spPr>
        <p:txBody>
          <a:bodyPr anchorCtr="0" anchor="t" bIns="45700" lIns="91425" spcFirstLastPara="1" rIns="91425" wrap="square" tIns="45700">
            <a:normAutofit/>
          </a:bodyPr>
          <a:lstStyle>
            <a:lvl1pPr indent="-228600" lvl="0" marL="457200" rtl="0" algn="l">
              <a:lnSpc>
                <a:spcPct val="100000"/>
              </a:lnSpc>
              <a:spcBef>
                <a:spcPts val="280"/>
              </a:spcBef>
              <a:spcAft>
                <a:spcPts val="0"/>
              </a:spcAft>
              <a:buClr>
                <a:srgbClr val="3F3F3F"/>
              </a:buClr>
              <a:buSzPts val="1400"/>
              <a:buNone/>
              <a:defRPr sz="1400"/>
            </a:lvl1pPr>
            <a:lvl2pPr indent="-228600" lvl="1" marL="914400" rtl="0" algn="l">
              <a:lnSpc>
                <a:spcPct val="100000"/>
              </a:lnSpc>
              <a:spcBef>
                <a:spcPts val="240"/>
              </a:spcBef>
              <a:spcAft>
                <a:spcPts val="0"/>
              </a:spcAft>
              <a:buClr>
                <a:srgbClr val="3F3F3F"/>
              </a:buClr>
              <a:buSzPts val="1200"/>
              <a:buNone/>
              <a:defRPr sz="1200"/>
            </a:lvl2pPr>
            <a:lvl3pPr indent="-228600" lvl="2" marL="1371600" rtl="0" algn="l">
              <a:lnSpc>
                <a:spcPct val="100000"/>
              </a:lnSpc>
              <a:spcBef>
                <a:spcPts val="200"/>
              </a:spcBef>
              <a:spcAft>
                <a:spcPts val="0"/>
              </a:spcAft>
              <a:buClr>
                <a:srgbClr val="3F3F3F"/>
              </a:buClr>
              <a:buSzPts val="1000"/>
              <a:buNone/>
              <a:defRPr sz="1000"/>
            </a:lvl3pPr>
            <a:lvl4pPr indent="-228600" lvl="3" marL="1828800" rtl="0" algn="l">
              <a:lnSpc>
                <a:spcPct val="100000"/>
              </a:lnSpc>
              <a:spcBef>
                <a:spcPts val="180"/>
              </a:spcBef>
              <a:spcAft>
                <a:spcPts val="0"/>
              </a:spcAft>
              <a:buClr>
                <a:srgbClr val="3F3F3F"/>
              </a:buClr>
              <a:buSzPts val="900"/>
              <a:buNone/>
              <a:defRPr sz="900"/>
            </a:lvl4pPr>
            <a:lvl5pPr indent="-228600" lvl="4" marL="2286000" rtl="0" algn="l">
              <a:lnSpc>
                <a:spcPct val="100000"/>
              </a:lnSpc>
              <a:spcBef>
                <a:spcPts val="180"/>
              </a:spcBef>
              <a:spcAft>
                <a:spcPts val="0"/>
              </a:spcAft>
              <a:buClr>
                <a:srgbClr val="3F3F3F"/>
              </a:buClr>
              <a:buSzPts val="900"/>
              <a:buNone/>
              <a:defRPr sz="900"/>
            </a:lvl5pPr>
            <a:lvl6pPr indent="-228600" lvl="5" marL="2743200" rtl="0" algn="l">
              <a:lnSpc>
                <a:spcPct val="100000"/>
              </a:lnSpc>
              <a:spcBef>
                <a:spcPts val="180"/>
              </a:spcBef>
              <a:spcAft>
                <a:spcPts val="0"/>
              </a:spcAft>
              <a:buClr>
                <a:schemeClr val="dk1"/>
              </a:buClr>
              <a:buSzPts val="900"/>
              <a:buNone/>
              <a:defRPr sz="900"/>
            </a:lvl6pPr>
            <a:lvl7pPr indent="-228600" lvl="6" marL="3200400" rtl="0" algn="l">
              <a:lnSpc>
                <a:spcPct val="100000"/>
              </a:lnSpc>
              <a:spcBef>
                <a:spcPts val="180"/>
              </a:spcBef>
              <a:spcAft>
                <a:spcPts val="0"/>
              </a:spcAft>
              <a:buClr>
                <a:schemeClr val="dk1"/>
              </a:buClr>
              <a:buSzPts val="900"/>
              <a:buNone/>
              <a:defRPr sz="900"/>
            </a:lvl7pPr>
            <a:lvl8pPr indent="-228600" lvl="7" marL="3657600" rtl="0" algn="l">
              <a:lnSpc>
                <a:spcPct val="100000"/>
              </a:lnSpc>
              <a:spcBef>
                <a:spcPts val="180"/>
              </a:spcBef>
              <a:spcAft>
                <a:spcPts val="0"/>
              </a:spcAft>
              <a:buClr>
                <a:schemeClr val="dk1"/>
              </a:buClr>
              <a:buSzPts val="900"/>
              <a:buNone/>
              <a:defRPr sz="900"/>
            </a:lvl8pPr>
            <a:lvl9pPr indent="-228600" lvl="8" marL="4114800" rtl="0" algn="l">
              <a:lnSpc>
                <a:spcPct val="100000"/>
              </a:lnSpc>
              <a:spcBef>
                <a:spcPts val="180"/>
              </a:spcBef>
              <a:spcAft>
                <a:spcPts val="0"/>
              </a:spcAft>
              <a:buClr>
                <a:schemeClr val="dk1"/>
              </a:buClr>
              <a:buSzPts val="900"/>
              <a:buNone/>
              <a:defRPr sz="900"/>
            </a:lvl9pPr>
          </a:lstStyle>
          <a:p/>
        </p:txBody>
      </p:sp>
      <p:sp>
        <p:nvSpPr>
          <p:cNvPr id="129" name="Google Shape;129;p3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30" name="Shape 130"/>
        <p:cNvGrpSpPr/>
        <p:nvPr/>
      </p:nvGrpSpPr>
      <p:grpSpPr>
        <a:xfrm>
          <a:off x="0" y="0"/>
          <a:ext cx="0" cy="0"/>
          <a:chOff x="0" y="0"/>
          <a:chExt cx="0" cy="0"/>
        </a:xfrm>
      </p:grpSpPr>
      <p:sp>
        <p:nvSpPr>
          <p:cNvPr id="131" name="Google Shape;131;p32"/>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rtl="0" algn="ctr">
              <a:lnSpc>
                <a:spcPct val="100000"/>
              </a:lnSpc>
              <a:spcBef>
                <a:spcPts val="0"/>
              </a:spcBef>
              <a:spcAft>
                <a:spcPts val="0"/>
              </a:spcAft>
              <a:buSzPts val="4400"/>
              <a:buNone/>
              <a:defRPr/>
            </a:lvl1pPr>
            <a:lvl2pPr lvl="1" rtl="0" algn="ctr">
              <a:lnSpc>
                <a:spcPct val="100000"/>
              </a:lnSpc>
              <a:spcBef>
                <a:spcPts val="0"/>
              </a:spcBef>
              <a:spcAft>
                <a:spcPts val="0"/>
              </a:spcAft>
              <a:buSzPts val="1400"/>
              <a:buNone/>
              <a:defRPr/>
            </a:lvl2pPr>
            <a:lvl3pPr lvl="2" rtl="0" algn="ctr">
              <a:lnSpc>
                <a:spcPct val="100000"/>
              </a:lnSpc>
              <a:spcBef>
                <a:spcPts val="0"/>
              </a:spcBef>
              <a:spcAft>
                <a:spcPts val="0"/>
              </a:spcAft>
              <a:buSzPts val="1400"/>
              <a:buNone/>
              <a:defRPr/>
            </a:lvl3pPr>
            <a:lvl4pPr lvl="3" rtl="0" algn="ctr">
              <a:lnSpc>
                <a:spcPct val="100000"/>
              </a:lnSpc>
              <a:spcBef>
                <a:spcPts val="0"/>
              </a:spcBef>
              <a:spcAft>
                <a:spcPts val="0"/>
              </a:spcAft>
              <a:buSzPts val="1400"/>
              <a:buNone/>
              <a:defRPr/>
            </a:lvl4pPr>
            <a:lvl5pPr lvl="4" rtl="0" algn="ctr">
              <a:lnSpc>
                <a:spcPct val="100000"/>
              </a:lnSpc>
              <a:spcBef>
                <a:spcPts val="0"/>
              </a:spcBef>
              <a:spcAft>
                <a:spcPts val="0"/>
              </a:spcAft>
              <a:buSzPts val="1400"/>
              <a:buNone/>
              <a:defRPr/>
            </a:lvl5pPr>
            <a:lvl6pPr lvl="5" rtl="0" algn="ctr">
              <a:lnSpc>
                <a:spcPct val="100000"/>
              </a:lnSpc>
              <a:spcBef>
                <a:spcPts val="0"/>
              </a:spcBef>
              <a:spcAft>
                <a:spcPts val="0"/>
              </a:spcAft>
              <a:buSzPts val="1400"/>
              <a:buNone/>
              <a:defRPr/>
            </a:lvl6pPr>
            <a:lvl7pPr lvl="6" rtl="0" algn="ctr">
              <a:lnSpc>
                <a:spcPct val="100000"/>
              </a:lnSpc>
              <a:spcBef>
                <a:spcPts val="0"/>
              </a:spcBef>
              <a:spcAft>
                <a:spcPts val="0"/>
              </a:spcAft>
              <a:buSzPts val="1400"/>
              <a:buNone/>
              <a:defRPr/>
            </a:lvl7pPr>
            <a:lvl8pPr lvl="7" rtl="0" algn="ctr">
              <a:lnSpc>
                <a:spcPct val="100000"/>
              </a:lnSpc>
              <a:spcBef>
                <a:spcPts val="0"/>
              </a:spcBef>
              <a:spcAft>
                <a:spcPts val="0"/>
              </a:spcAft>
              <a:buSzPts val="1400"/>
              <a:buNone/>
              <a:defRPr/>
            </a:lvl8pPr>
            <a:lvl9pPr lvl="8" rtl="0" algn="ctr">
              <a:lnSpc>
                <a:spcPct val="100000"/>
              </a:lnSpc>
              <a:spcBef>
                <a:spcPts val="0"/>
              </a:spcBef>
              <a:spcAft>
                <a:spcPts val="0"/>
              </a:spcAft>
              <a:buSzPts val="1400"/>
              <a:buNone/>
              <a:defRPr/>
            </a:lvl9pPr>
          </a:lstStyle>
          <a:p/>
        </p:txBody>
      </p:sp>
      <p:sp>
        <p:nvSpPr>
          <p:cNvPr id="132" name="Google Shape;132;p32"/>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33" name="Google Shape;133;p32"/>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34" name="Google Shape;134;p32"/>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3" name="Google Shape;23;p4"/>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p4"/>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5" name="Shape 25"/>
        <p:cNvGrpSpPr/>
        <p:nvPr/>
      </p:nvGrpSpPr>
      <p:grpSpPr>
        <a:xfrm>
          <a:off x="0" y="0"/>
          <a:ext cx="0" cy="0"/>
          <a:chOff x="0" y="0"/>
          <a:chExt cx="0" cy="0"/>
        </a:xfrm>
      </p:grpSpPr>
      <p:sp>
        <p:nvSpPr>
          <p:cNvPr id="26" name="Google Shape;26;p5"/>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8" name="Shape 28"/>
        <p:cNvGrpSpPr/>
        <p:nvPr/>
      </p:nvGrpSpPr>
      <p:grpSpPr>
        <a:xfrm>
          <a:off x="0" y="0"/>
          <a:ext cx="0" cy="0"/>
          <a:chOff x="0" y="0"/>
          <a:chExt cx="0" cy="0"/>
        </a:xfrm>
      </p:grpSpPr>
      <p:sp>
        <p:nvSpPr>
          <p:cNvPr id="29" name="Google Shape;29;p6"/>
          <p:cNvSpPr txBox="1"/>
          <p:nvPr>
            <p:ph type="title"/>
          </p:nvPr>
        </p:nvSpPr>
        <p:spPr>
          <a:xfrm>
            <a:off x="384625" y="417300"/>
            <a:ext cx="8229600" cy="6531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6"/>
          <p:cNvSpPr txBox="1"/>
          <p:nvPr>
            <p:ph idx="1" type="body"/>
          </p:nvPr>
        </p:nvSpPr>
        <p:spPr>
          <a:xfrm>
            <a:off x="457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6"/>
          <p:cNvSpPr txBox="1"/>
          <p:nvPr>
            <p:ph idx="2" type="body"/>
          </p:nvPr>
        </p:nvSpPr>
        <p:spPr>
          <a:xfrm>
            <a:off x="4648200" y="1749028"/>
            <a:ext cx="4038600" cy="3108722"/>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rgbClr val="3F3F3F"/>
              </a:buClr>
              <a:buSzPts val="2800"/>
              <a:buChar char="•"/>
              <a:defRPr sz="2800"/>
            </a:lvl1pPr>
            <a:lvl2pPr indent="-381000" lvl="1" marL="914400" algn="l">
              <a:lnSpc>
                <a:spcPct val="100000"/>
              </a:lnSpc>
              <a:spcBef>
                <a:spcPts val="480"/>
              </a:spcBef>
              <a:spcAft>
                <a:spcPts val="0"/>
              </a:spcAft>
              <a:buClr>
                <a:srgbClr val="3F3F3F"/>
              </a:buClr>
              <a:buSzPts val="2400"/>
              <a:buChar char="–"/>
              <a:defRPr sz="2400"/>
            </a:lvl2pPr>
            <a:lvl3pPr indent="-355600" lvl="2" marL="1371600" algn="l">
              <a:lnSpc>
                <a:spcPct val="100000"/>
              </a:lnSpc>
              <a:spcBef>
                <a:spcPts val="400"/>
              </a:spcBef>
              <a:spcAft>
                <a:spcPts val="0"/>
              </a:spcAft>
              <a:buClr>
                <a:srgbClr val="3F3F3F"/>
              </a:buClr>
              <a:buSzPts val="2000"/>
              <a:buChar char="•"/>
              <a:defRPr sz="2000"/>
            </a:lvl3pPr>
            <a:lvl4pPr indent="-342900" lvl="3" marL="1828800" algn="l">
              <a:lnSpc>
                <a:spcPct val="100000"/>
              </a:lnSpc>
              <a:spcBef>
                <a:spcPts val="360"/>
              </a:spcBef>
              <a:spcAft>
                <a:spcPts val="0"/>
              </a:spcAft>
              <a:buClr>
                <a:srgbClr val="3F3F3F"/>
              </a:buClr>
              <a:buSzPts val="1800"/>
              <a:buChar char="–"/>
              <a:defRPr sz="1800"/>
            </a:lvl4pPr>
            <a:lvl5pPr indent="-342900" lvl="4" marL="2286000" algn="l">
              <a:lnSpc>
                <a:spcPct val="100000"/>
              </a:lnSpc>
              <a:spcBef>
                <a:spcPts val="360"/>
              </a:spcBef>
              <a:spcAft>
                <a:spcPts val="0"/>
              </a:spcAft>
              <a:buClr>
                <a:srgbClr val="3F3F3F"/>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2" name="Google Shape;32;p6"/>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33" name="Shape 33"/>
        <p:cNvGrpSpPr/>
        <p:nvPr/>
      </p:nvGrpSpPr>
      <p:grpSpPr>
        <a:xfrm>
          <a:off x="0" y="0"/>
          <a:ext cx="0" cy="0"/>
          <a:chOff x="0" y="0"/>
          <a:chExt cx="0" cy="0"/>
        </a:xfrm>
      </p:grpSpPr>
      <p:sp>
        <p:nvSpPr>
          <p:cNvPr id="34" name="Google Shape;34;p7"/>
          <p:cNvSpPr txBox="1"/>
          <p:nvPr>
            <p:ph type="title"/>
          </p:nvPr>
        </p:nvSpPr>
        <p:spPr>
          <a:xfrm>
            <a:off x="420688" y="641510"/>
            <a:ext cx="3008313" cy="8715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7"/>
          <p:cNvSpPr txBox="1"/>
          <p:nvPr>
            <p:ph idx="1" type="body"/>
          </p:nvPr>
        </p:nvSpPr>
        <p:spPr>
          <a:xfrm>
            <a:off x="3575050" y="920884"/>
            <a:ext cx="5111750" cy="4051166"/>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rgbClr val="3F3F3F"/>
              </a:buClr>
              <a:buSzPts val="3200"/>
              <a:buChar char="•"/>
              <a:defRPr sz="3200"/>
            </a:lvl1pPr>
            <a:lvl2pPr indent="-406400" lvl="1" marL="914400" algn="l">
              <a:lnSpc>
                <a:spcPct val="100000"/>
              </a:lnSpc>
              <a:spcBef>
                <a:spcPts val="560"/>
              </a:spcBef>
              <a:spcAft>
                <a:spcPts val="0"/>
              </a:spcAft>
              <a:buClr>
                <a:srgbClr val="3F3F3F"/>
              </a:buClr>
              <a:buSzPts val="2800"/>
              <a:buChar char="–"/>
              <a:defRPr sz="2800"/>
            </a:lvl2pPr>
            <a:lvl3pPr indent="-381000" lvl="2" marL="1371600" algn="l">
              <a:lnSpc>
                <a:spcPct val="100000"/>
              </a:lnSpc>
              <a:spcBef>
                <a:spcPts val="480"/>
              </a:spcBef>
              <a:spcAft>
                <a:spcPts val="0"/>
              </a:spcAft>
              <a:buClr>
                <a:srgbClr val="3F3F3F"/>
              </a:buClr>
              <a:buSzPts val="2400"/>
              <a:buChar char="•"/>
              <a:defRPr sz="2400"/>
            </a:lvl3pPr>
            <a:lvl4pPr indent="-355600" lvl="3" marL="1828800" algn="l">
              <a:lnSpc>
                <a:spcPct val="100000"/>
              </a:lnSpc>
              <a:spcBef>
                <a:spcPts val="400"/>
              </a:spcBef>
              <a:spcAft>
                <a:spcPts val="0"/>
              </a:spcAft>
              <a:buClr>
                <a:srgbClr val="3F3F3F"/>
              </a:buClr>
              <a:buSzPts val="2000"/>
              <a:buChar char="–"/>
              <a:defRPr sz="2000"/>
            </a:lvl4pPr>
            <a:lvl5pPr indent="-355600" lvl="4" marL="2286000" algn="l">
              <a:lnSpc>
                <a:spcPct val="100000"/>
              </a:lnSpc>
              <a:spcBef>
                <a:spcPts val="400"/>
              </a:spcBef>
              <a:spcAft>
                <a:spcPts val="0"/>
              </a:spcAft>
              <a:buClr>
                <a:srgbClr val="3F3F3F"/>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36" name="Google Shape;36;p7"/>
          <p:cNvSpPr txBox="1"/>
          <p:nvPr>
            <p:ph idx="2" type="body"/>
          </p:nvPr>
        </p:nvSpPr>
        <p:spPr>
          <a:xfrm>
            <a:off x="420688" y="1601629"/>
            <a:ext cx="3008313" cy="3141821"/>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37" name="Google Shape;37;p7"/>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p:cSld name="Picture with Caption">
    <p:spTree>
      <p:nvGrpSpPr>
        <p:cNvPr id="38" name="Shape 38"/>
        <p:cNvGrpSpPr/>
        <p:nvPr/>
      </p:nvGrpSpPr>
      <p:grpSpPr>
        <a:xfrm>
          <a:off x="0" y="0"/>
          <a:ext cx="0" cy="0"/>
          <a:chOff x="0" y="0"/>
          <a:chExt cx="0" cy="0"/>
        </a:xfrm>
      </p:grpSpPr>
      <p:sp>
        <p:nvSpPr>
          <p:cNvPr id="39" name="Google Shape;39;p8"/>
          <p:cNvSpPr txBox="1"/>
          <p:nvPr>
            <p:ph type="title"/>
          </p:nvPr>
        </p:nvSpPr>
        <p:spPr>
          <a:xfrm>
            <a:off x="1792288" y="3829050"/>
            <a:ext cx="5486400" cy="42576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rgbClr val="3F3F3F"/>
              </a:buClr>
              <a:buSzPts val="2000"/>
              <a:buFont typeface="Arial"/>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8"/>
          <p:cNvSpPr/>
          <p:nvPr>
            <p:ph idx="2" type="pic"/>
          </p:nvPr>
        </p:nvSpPr>
        <p:spPr>
          <a:xfrm>
            <a:off x="1792288" y="685800"/>
            <a:ext cx="5486400" cy="3086100"/>
          </a:xfrm>
          <a:prstGeom prst="rect">
            <a:avLst/>
          </a:prstGeom>
          <a:noFill/>
          <a:ln>
            <a:noFill/>
          </a:ln>
        </p:spPr>
      </p:sp>
      <p:sp>
        <p:nvSpPr>
          <p:cNvPr id="41" name="Google Shape;41;p8"/>
          <p:cNvSpPr txBox="1"/>
          <p:nvPr>
            <p:ph idx="1" type="body"/>
          </p:nvPr>
        </p:nvSpPr>
        <p:spPr>
          <a:xfrm>
            <a:off x="1792288" y="4254817"/>
            <a:ext cx="5486400" cy="60293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rgbClr val="3F3F3F"/>
              </a:buClr>
              <a:buSzPts val="1400"/>
              <a:buNone/>
              <a:defRPr sz="1400"/>
            </a:lvl1pPr>
            <a:lvl2pPr indent="-228600" lvl="1" marL="914400" algn="l">
              <a:lnSpc>
                <a:spcPct val="100000"/>
              </a:lnSpc>
              <a:spcBef>
                <a:spcPts val="240"/>
              </a:spcBef>
              <a:spcAft>
                <a:spcPts val="0"/>
              </a:spcAft>
              <a:buClr>
                <a:srgbClr val="3F3F3F"/>
              </a:buClr>
              <a:buSzPts val="1200"/>
              <a:buNone/>
              <a:defRPr sz="1200"/>
            </a:lvl2pPr>
            <a:lvl3pPr indent="-228600" lvl="2" marL="1371600" algn="l">
              <a:lnSpc>
                <a:spcPct val="100000"/>
              </a:lnSpc>
              <a:spcBef>
                <a:spcPts val="200"/>
              </a:spcBef>
              <a:spcAft>
                <a:spcPts val="0"/>
              </a:spcAft>
              <a:buClr>
                <a:srgbClr val="3F3F3F"/>
              </a:buClr>
              <a:buSzPts val="1000"/>
              <a:buNone/>
              <a:defRPr sz="1000"/>
            </a:lvl3pPr>
            <a:lvl4pPr indent="-228600" lvl="3" marL="1828800" algn="l">
              <a:lnSpc>
                <a:spcPct val="100000"/>
              </a:lnSpc>
              <a:spcBef>
                <a:spcPts val="180"/>
              </a:spcBef>
              <a:spcAft>
                <a:spcPts val="0"/>
              </a:spcAft>
              <a:buClr>
                <a:srgbClr val="3F3F3F"/>
              </a:buClr>
              <a:buSzPts val="900"/>
              <a:buNone/>
              <a:defRPr sz="900"/>
            </a:lvl4pPr>
            <a:lvl5pPr indent="-228600" lvl="4" marL="2286000" algn="l">
              <a:lnSpc>
                <a:spcPct val="100000"/>
              </a:lnSpc>
              <a:spcBef>
                <a:spcPts val="180"/>
              </a:spcBef>
              <a:spcAft>
                <a:spcPts val="0"/>
              </a:spcAft>
              <a:buClr>
                <a:srgbClr val="3F3F3F"/>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42" name="Google Shape;42;p8"/>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9"/>
          <p:cNvSpPr txBox="1"/>
          <p:nvPr>
            <p:ph type="title"/>
          </p:nvPr>
        </p:nvSpPr>
        <p:spPr>
          <a:xfrm>
            <a:off x="685800" y="0"/>
            <a:ext cx="7772400" cy="8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4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5" name="Google Shape;45;p9"/>
          <p:cNvSpPr txBox="1"/>
          <p:nvPr>
            <p:ph idx="10" type="dt"/>
          </p:nvPr>
        </p:nvSpPr>
        <p:spPr>
          <a:xfrm>
            <a:off x="381000" y="4686300"/>
            <a:ext cx="2209800" cy="3429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6" name="Google Shape;46;p9"/>
          <p:cNvSpPr txBox="1"/>
          <p:nvPr>
            <p:ph idx="11" type="ftr"/>
          </p:nvPr>
        </p:nvSpPr>
        <p:spPr>
          <a:xfrm>
            <a:off x="2743200" y="4686300"/>
            <a:ext cx="3657600" cy="3429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47" name="Google Shape;47;p9"/>
          <p:cNvSpPr txBox="1"/>
          <p:nvPr>
            <p:ph idx="12" type="sldNum"/>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b="0" sz="1300">
              <a:solidFill>
                <a:srgbClr val="3F3F3F"/>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1" name="Shape 51"/>
        <p:cNvGrpSpPr/>
        <p:nvPr/>
      </p:nvGrpSpPr>
      <p:grpSpPr>
        <a:xfrm>
          <a:off x="0" y="0"/>
          <a:ext cx="0" cy="0"/>
          <a:chOff x="0" y="0"/>
          <a:chExt cx="0" cy="0"/>
        </a:xfrm>
      </p:grpSpPr>
      <p:sp>
        <p:nvSpPr>
          <p:cNvPr id="52" name="Google Shape;52;p11"/>
          <p:cNvSpPr txBox="1"/>
          <p:nvPr>
            <p:ph type="title"/>
          </p:nvPr>
        </p:nvSpPr>
        <p:spPr>
          <a:xfrm>
            <a:off x="722313" y="3305176"/>
            <a:ext cx="7772400" cy="1021500"/>
          </a:xfrm>
          <a:prstGeom prst="rect">
            <a:avLst/>
          </a:prstGeom>
          <a:noFill/>
          <a:ln>
            <a:noFill/>
          </a:ln>
        </p:spPr>
        <p:txBody>
          <a:bodyPr anchorCtr="0" anchor="t" bIns="45700" lIns="91425" spcFirstLastPara="1" rIns="91425" wrap="square" tIns="45700">
            <a:normAutofit/>
          </a:bodyPr>
          <a:lstStyle>
            <a:lvl1pPr lvl="0" rtl="0" algn="l">
              <a:lnSpc>
                <a:spcPct val="100000"/>
              </a:lnSpc>
              <a:spcBef>
                <a:spcPts val="0"/>
              </a:spcBef>
              <a:spcAft>
                <a:spcPts val="0"/>
              </a:spcAft>
              <a:buClr>
                <a:srgbClr val="3F3F3F"/>
              </a:buClr>
              <a:buSzPts val="4000"/>
              <a:buFont typeface="Arial"/>
              <a:buNone/>
              <a:defRPr b="1" sz="4000" cap="none">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53" name="Google Shape;53;p11"/>
          <p:cNvSpPr txBox="1"/>
          <p:nvPr>
            <p:ph idx="1" type="body"/>
          </p:nvPr>
        </p:nvSpPr>
        <p:spPr>
          <a:xfrm>
            <a:off x="722313" y="2180035"/>
            <a:ext cx="7772400" cy="1125000"/>
          </a:xfrm>
          <a:prstGeom prst="rect">
            <a:avLst/>
          </a:prstGeom>
          <a:noFill/>
          <a:ln>
            <a:noFill/>
          </a:ln>
        </p:spPr>
        <p:txBody>
          <a:bodyPr anchorCtr="0" anchor="b" bIns="45700" lIns="91425" spcFirstLastPara="1" rIns="91425" wrap="square" tIns="45700">
            <a:normAutofit/>
          </a:bodyPr>
          <a:lstStyle>
            <a:lvl1pPr indent="-228600" lvl="0" marL="457200" rtl="0" algn="l">
              <a:lnSpc>
                <a:spcPct val="100000"/>
              </a:lnSpc>
              <a:spcBef>
                <a:spcPts val="400"/>
              </a:spcBef>
              <a:spcAft>
                <a:spcPts val="0"/>
              </a:spcAft>
              <a:buClr>
                <a:srgbClr val="888888"/>
              </a:buClr>
              <a:buSzPts val="2000"/>
              <a:buNone/>
              <a:defRPr sz="2000">
                <a:solidFill>
                  <a:srgbClr val="888888"/>
                </a:solidFill>
                <a:latin typeface="Arial"/>
                <a:ea typeface="Arial"/>
                <a:cs typeface="Arial"/>
                <a:sym typeface="Arial"/>
              </a:defRPr>
            </a:lvl1pPr>
            <a:lvl2pPr indent="-228600" lvl="1" marL="914400" rtl="0" algn="l">
              <a:lnSpc>
                <a:spcPct val="100000"/>
              </a:lnSpc>
              <a:spcBef>
                <a:spcPts val="360"/>
              </a:spcBef>
              <a:spcAft>
                <a:spcPts val="0"/>
              </a:spcAft>
              <a:buClr>
                <a:srgbClr val="888888"/>
              </a:buClr>
              <a:buSzPts val="1800"/>
              <a:buNone/>
              <a:defRPr sz="1800">
                <a:solidFill>
                  <a:srgbClr val="888888"/>
                </a:solidFill>
              </a:defRPr>
            </a:lvl2pPr>
            <a:lvl3pPr indent="-228600" lvl="2" marL="1371600" rtl="0" algn="l">
              <a:lnSpc>
                <a:spcPct val="100000"/>
              </a:lnSpc>
              <a:spcBef>
                <a:spcPts val="320"/>
              </a:spcBef>
              <a:spcAft>
                <a:spcPts val="0"/>
              </a:spcAft>
              <a:buClr>
                <a:srgbClr val="888888"/>
              </a:buClr>
              <a:buSzPts val="1600"/>
              <a:buNone/>
              <a:defRPr sz="1600">
                <a:solidFill>
                  <a:srgbClr val="888888"/>
                </a:solidFill>
              </a:defRPr>
            </a:lvl3pPr>
            <a:lvl4pPr indent="-228600" lvl="3" marL="1828800" rtl="0" algn="l">
              <a:lnSpc>
                <a:spcPct val="100000"/>
              </a:lnSpc>
              <a:spcBef>
                <a:spcPts val="280"/>
              </a:spcBef>
              <a:spcAft>
                <a:spcPts val="0"/>
              </a:spcAft>
              <a:buClr>
                <a:srgbClr val="888888"/>
              </a:buClr>
              <a:buSzPts val="1400"/>
              <a:buNone/>
              <a:defRPr sz="1400">
                <a:solidFill>
                  <a:srgbClr val="888888"/>
                </a:solidFill>
              </a:defRPr>
            </a:lvl4pPr>
            <a:lvl5pPr indent="-228600" lvl="4" marL="2286000" rtl="0" algn="l">
              <a:lnSpc>
                <a:spcPct val="100000"/>
              </a:lnSpc>
              <a:spcBef>
                <a:spcPts val="280"/>
              </a:spcBef>
              <a:spcAft>
                <a:spcPts val="0"/>
              </a:spcAft>
              <a:buClr>
                <a:srgbClr val="888888"/>
              </a:buClr>
              <a:buSzPts val="1400"/>
              <a:buNone/>
              <a:defRPr sz="1400">
                <a:solidFill>
                  <a:srgbClr val="888888"/>
                </a:solidFill>
              </a:defRPr>
            </a:lvl5pPr>
            <a:lvl6pPr indent="-228600" lvl="5" marL="2743200" rtl="0" algn="l">
              <a:lnSpc>
                <a:spcPct val="100000"/>
              </a:lnSpc>
              <a:spcBef>
                <a:spcPts val="280"/>
              </a:spcBef>
              <a:spcAft>
                <a:spcPts val="0"/>
              </a:spcAft>
              <a:buClr>
                <a:srgbClr val="888888"/>
              </a:buClr>
              <a:buSzPts val="1400"/>
              <a:buNone/>
              <a:defRPr sz="1400">
                <a:solidFill>
                  <a:srgbClr val="888888"/>
                </a:solidFill>
              </a:defRPr>
            </a:lvl6pPr>
            <a:lvl7pPr indent="-228600" lvl="6" marL="3200400" rtl="0" algn="l">
              <a:lnSpc>
                <a:spcPct val="100000"/>
              </a:lnSpc>
              <a:spcBef>
                <a:spcPts val="280"/>
              </a:spcBef>
              <a:spcAft>
                <a:spcPts val="0"/>
              </a:spcAft>
              <a:buClr>
                <a:srgbClr val="888888"/>
              </a:buClr>
              <a:buSzPts val="1400"/>
              <a:buNone/>
              <a:defRPr sz="1400">
                <a:solidFill>
                  <a:srgbClr val="888888"/>
                </a:solidFill>
              </a:defRPr>
            </a:lvl7pPr>
            <a:lvl8pPr indent="-228600" lvl="7" marL="3657600" rtl="0" algn="l">
              <a:lnSpc>
                <a:spcPct val="100000"/>
              </a:lnSpc>
              <a:spcBef>
                <a:spcPts val="280"/>
              </a:spcBef>
              <a:spcAft>
                <a:spcPts val="0"/>
              </a:spcAft>
              <a:buClr>
                <a:srgbClr val="888888"/>
              </a:buClr>
              <a:buSzPts val="1400"/>
              <a:buNone/>
              <a:defRPr sz="1400">
                <a:solidFill>
                  <a:srgbClr val="888888"/>
                </a:solidFill>
              </a:defRPr>
            </a:lvl8pPr>
            <a:lvl9pPr indent="-228600" lvl="8" marL="4114800" rtl="0" algn="l">
              <a:lnSpc>
                <a:spcPct val="100000"/>
              </a:lnSpc>
              <a:spcBef>
                <a:spcPts val="280"/>
              </a:spcBef>
              <a:spcAft>
                <a:spcPts val="0"/>
              </a:spcAft>
              <a:buClr>
                <a:srgbClr val="888888"/>
              </a:buClr>
              <a:buSzPts val="1400"/>
              <a:buNone/>
              <a:defRPr sz="14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0"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9.xml"/><Relationship Id="rId3" Type="http://schemas.openxmlformats.org/officeDocument/2006/relationships/slideLayout" Target="../slideLayouts/slideLayout10.xml"/><Relationship Id="rId4" Type="http://schemas.openxmlformats.org/officeDocument/2006/relationships/slideLayout" Target="../slideLayouts/slideLayout11.xml"/><Relationship Id="rId5" Type="http://schemas.openxmlformats.org/officeDocument/2006/relationships/slideLayout" Target="../slideLayouts/slideLayout12.xml"/><Relationship Id="rId6" Type="http://schemas.openxmlformats.org/officeDocument/2006/relationships/slideLayout" Target="../slideLayouts/slideLayout13.xml"/><Relationship Id="rId7" Type="http://schemas.openxmlformats.org/officeDocument/2006/relationships/slideLayout" Target="../slideLayouts/slideLayout14.xml"/><Relationship Id="rId8" Type="http://schemas.openxmlformats.org/officeDocument/2006/relationships/theme" Target="../theme/theme4.xml"/></Relationships>
</file>

<file path=ppt/slideMasters/_rels/slideMaster3.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5" Type="http://schemas.openxmlformats.org/officeDocument/2006/relationships/slideLayout" Target="../slideLayouts/slideLayout18.xml"/><Relationship Id="rId6" Type="http://schemas.openxmlformats.org/officeDocument/2006/relationships/slideLayout" Target="../slideLayouts/slideLayout19.xml"/><Relationship Id="rId7" Type="http://schemas.openxmlformats.org/officeDocument/2006/relationships/slideLayout" Target="../slideLayouts/slideLayout20.xml"/><Relationship Id="rId8" Type="http://schemas.openxmlformats.org/officeDocument/2006/relationships/theme" Target="../theme/theme5.xml"/></Relationships>
</file>

<file path=ppt/slideMasters/_rels/slideMaster4.xml.rels><?xml version="1.0" encoding="UTF-8" standalone="yes"?><Relationships xmlns="http://schemas.openxmlformats.org/package/2006/relationships"><Relationship Id="rId1" Type="http://schemas.openxmlformats.org/officeDocument/2006/relationships/image" Target="../media/image9.jpg"/><Relationship Id="rId2" Type="http://schemas.openxmlformats.org/officeDocument/2006/relationships/slideLayout" Target="../slideLayouts/slideLayout21.xml"/><Relationship Id="rId3" Type="http://schemas.openxmlformats.org/officeDocument/2006/relationships/slideLayout" Target="../slideLayouts/slideLayout22.xml"/><Relationship Id="rId4" Type="http://schemas.openxmlformats.org/officeDocument/2006/relationships/slideLayout" Target="../slideLayouts/slideLayout23.xml"/><Relationship Id="rId10" Type="http://schemas.openxmlformats.org/officeDocument/2006/relationships/theme" Target="../theme/theme2.xml"/><Relationship Id="rId9" Type="http://schemas.openxmlformats.org/officeDocument/2006/relationships/slideLayout" Target="../slideLayouts/slideLayout28.xml"/><Relationship Id="rId5" Type="http://schemas.openxmlformats.org/officeDocument/2006/relationships/slideLayout" Target="../slideLayouts/slideLayout24.xml"/><Relationship Id="rId6" Type="http://schemas.openxmlformats.org/officeDocument/2006/relationships/slideLayout" Target="../slideLayouts/slideLayout25.xml"/><Relationship Id="rId7" Type="http://schemas.openxmlformats.org/officeDocument/2006/relationships/slideLayout" Target="../slideLayouts/slideLayout26.xml"/><Relationship Id="rId8"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384625" y="417300"/>
            <a:ext cx="8229600" cy="6531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457200" y="1206051"/>
            <a:ext cx="8229600" cy="33885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48" name="Shape 48"/>
        <p:cNvGrpSpPr/>
        <p:nvPr/>
      </p:nvGrpSpPr>
      <p:grpSpPr>
        <a:xfrm>
          <a:off x="0" y="0"/>
          <a:ext cx="0" cy="0"/>
          <a:chOff x="0" y="0"/>
          <a:chExt cx="0" cy="0"/>
        </a:xfrm>
      </p:grpSpPr>
      <p:sp>
        <p:nvSpPr>
          <p:cNvPr id="49" name="Google Shape;49;p10"/>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0" name="Google Shape;50;p10"/>
          <p:cNvSpPr txBox="1"/>
          <p:nvPr>
            <p:ph idx="1" type="body"/>
          </p:nvPr>
        </p:nvSpPr>
        <p:spPr>
          <a:xfrm>
            <a:off x="457200" y="1679972"/>
            <a:ext cx="8229600" cy="2914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56" r:id="rId2"/>
    <p:sldLayoutId id="2147483657" r:id="rId3"/>
    <p:sldLayoutId id="2147483658" r:id="rId4"/>
    <p:sldLayoutId id="2147483659" r:id="rId5"/>
    <p:sldLayoutId id="2147483660" r:id="rId6"/>
    <p:sldLayoutId id="2147483661"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72" name="Shape 72"/>
        <p:cNvGrpSpPr/>
        <p:nvPr/>
      </p:nvGrpSpPr>
      <p:grpSpPr>
        <a:xfrm>
          <a:off x="0" y="0"/>
          <a:ext cx="0" cy="0"/>
          <a:chOff x="0" y="0"/>
          <a:chExt cx="0" cy="0"/>
        </a:xfrm>
      </p:grpSpPr>
      <p:sp>
        <p:nvSpPr>
          <p:cNvPr id="73" name="Google Shape;73;p17"/>
          <p:cNvSpPr txBox="1"/>
          <p:nvPr>
            <p:ph type="title"/>
          </p:nvPr>
        </p:nvSpPr>
        <p:spPr>
          <a:xfrm>
            <a:off x="457200" y="487325"/>
            <a:ext cx="8229600" cy="4908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4" name="Google Shape;74;p17"/>
          <p:cNvSpPr txBox="1"/>
          <p:nvPr>
            <p:ph idx="1" type="body"/>
          </p:nvPr>
        </p:nvSpPr>
        <p:spPr>
          <a:xfrm>
            <a:off x="457200" y="1135351"/>
            <a:ext cx="8229600" cy="34593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Tree>
  </p:cSld>
  <p:clrMap accent1="accent1" accent2="accent2" accent3="accent3" accent4="accent4" accent5="accent5" accent6="accent6" bg1="lt1" bg2="dk2" tx1="dk1" tx2="lt2" folHlink="folHlink" hlink="hlink"/>
  <p:sldLayoutIdLst>
    <p:sldLayoutId id="2147483662" r:id="rId2"/>
    <p:sldLayoutId id="2147483663" r:id="rId3"/>
    <p:sldLayoutId id="2147483664" r:id="rId4"/>
    <p:sldLayoutId id="2147483665" r:id="rId5"/>
    <p:sldLayoutId id="2147483666" r:id="rId6"/>
    <p:sldLayoutId id="2147483667" r:id="rId7"/>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6" name="Shape 96"/>
        <p:cNvGrpSpPr/>
        <p:nvPr/>
      </p:nvGrpSpPr>
      <p:grpSpPr>
        <a:xfrm>
          <a:off x="0" y="0"/>
          <a:ext cx="0" cy="0"/>
          <a:chOff x="0" y="0"/>
          <a:chExt cx="0" cy="0"/>
        </a:xfrm>
      </p:grpSpPr>
      <p:sp>
        <p:nvSpPr>
          <p:cNvPr id="97" name="Google Shape;97;p24"/>
          <p:cNvSpPr txBox="1"/>
          <p:nvPr>
            <p:ph type="title"/>
          </p:nvPr>
        </p:nvSpPr>
        <p:spPr>
          <a:xfrm>
            <a:off x="457200" y="685800"/>
            <a:ext cx="8229600" cy="857400"/>
          </a:xfrm>
          <a:prstGeom prst="rect">
            <a:avLst/>
          </a:prstGeom>
          <a:noFill/>
          <a:ln>
            <a:noFill/>
          </a:ln>
        </p:spPr>
        <p:txBody>
          <a:bodyPr anchorCtr="0" anchor="ctr" bIns="45700" lIns="91425" spcFirstLastPara="1" rIns="91425" wrap="square" tIns="45700">
            <a:normAutofit/>
          </a:bodyPr>
          <a:lstStyle>
            <a:lvl1pPr lvl="0" marR="0" rtl="0" algn="l">
              <a:lnSpc>
                <a:spcPct val="100000"/>
              </a:lnSpc>
              <a:spcBef>
                <a:spcPts val="0"/>
              </a:spcBef>
              <a:spcAft>
                <a:spcPts val="0"/>
              </a:spcAft>
              <a:buClr>
                <a:srgbClr val="3F3F3F"/>
              </a:buClr>
              <a:buSzPts val="4400"/>
              <a:buFont typeface="Arial"/>
              <a:buNone/>
              <a:defRPr b="0" i="0" sz="4400" u="none" cap="none" strike="noStrike">
                <a:solidFill>
                  <a:srgbClr val="3F3F3F"/>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8" name="Google Shape;98;p24"/>
          <p:cNvSpPr txBox="1"/>
          <p:nvPr>
            <p:ph idx="1" type="body"/>
          </p:nvPr>
        </p:nvSpPr>
        <p:spPr>
          <a:xfrm>
            <a:off x="457200" y="1679972"/>
            <a:ext cx="8229600" cy="2914800"/>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rgbClr val="3F3F3F"/>
              </a:buClr>
              <a:buSzPts val="3200"/>
              <a:buFont typeface="Arial"/>
              <a:buChar char="•"/>
              <a:defRPr b="0" i="0" sz="3200" u="none" cap="none" strike="noStrike">
                <a:solidFill>
                  <a:srgbClr val="3F3F3F"/>
                </a:solidFill>
                <a:latin typeface="Calibri"/>
                <a:ea typeface="Calibri"/>
                <a:cs typeface="Calibri"/>
                <a:sym typeface="Calibri"/>
              </a:defRPr>
            </a:lvl1pPr>
            <a:lvl2pPr indent="-406400" lvl="1" marL="914400" marR="0" rtl="0" algn="l">
              <a:lnSpc>
                <a:spcPct val="100000"/>
              </a:lnSpc>
              <a:spcBef>
                <a:spcPts val="560"/>
              </a:spcBef>
              <a:spcAft>
                <a:spcPts val="0"/>
              </a:spcAft>
              <a:buClr>
                <a:srgbClr val="3F3F3F"/>
              </a:buClr>
              <a:buSzPts val="2800"/>
              <a:buFont typeface="Arial"/>
              <a:buChar char="–"/>
              <a:defRPr b="0" i="0" sz="2800" u="none" cap="none" strike="noStrike">
                <a:solidFill>
                  <a:srgbClr val="3F3F3F"/>
                </a:solidFill>
                <a:latin typeface="Calibri"/>
                <a:ea typeface="Calibri"/>
                <a:cs typeface="Calibri"/>
                <a:sym typeface="Calibri"/>
              </a:defRPr>
            </a:lvl2pPr>
            <a:lvl3pPr indent="-381000" lvl="2" marL="1371600" marR="0" rtl="0" algn="l">
              <a:lnSpc>
                <a:spcPct val="100000"/>
              </a:lnSpc>
              <a:spcBef>
                <a:spcPts val="480"/>
              </a:spcBef>
              <a:spcAft>
                <a:spcPts val="0"/>
              </a:spcAft>
              <a:buClr>
                <a:srgbClr val="3F3F3F"/>
              </a:buClr>
              <a:buSzPts val="2400"/>
              <a:buFont typeface="Arial"/>
              <a:buChar char="•"/>
              <a:defRPr b="0" i="0" sz="2400" u="none" cap="none" strike="noStrike">
                <a:solidFill>
                  <a:srgbClr val="3F3F3F"/>
                </a:solidFill>
                <a:latin typeface="Calibri"/>
                <a:ea typeface="Calibri"/>
                <a:cs typeface="Calibri"/>
                <a:sym typeface="Calibri"/>
              </a:defRPr>
            </a:lvl3pPr>
            <a:lvl4pPr indent="-355600" lvl="3" marL="18288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4pPr>
            <a:lvl5pPr indent="-355600" lvl="4" marL="2286000" marR="0" rtl="0" algn="l">
              <a:lnSpc>
                <a:spcPct val="100000"/>
              </a:lnSpc>
              <a:spcBef>
                <a:spcPts val="400"/>
              </a:spcBef>
              <a:spcAft>
                <a:spcPts val="0"/>
              </a:spcAft>
              <a:buClr>
                <a:srgbClr val="3F3F3F"/>
              </a:buClr>
              <a:buSzPts val="2000"/>
              <a:buFont typeface="Arial"/>
              <a:buChar char="»"/>
              <a:defRPr b="0" i="0" sz="2000" u="none" cap="none" strike="noStrike">
                <a:solidFill>
                  <a:srgbClr val="3F3F3F"/>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99" name="Google Shape;99;p24"/>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rgbClr val="3F3F3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3.xml"/><Relationship Id="rId3" Type="http://schemas.openxmlformats.org/officeDocument/2006/relationships/image" Target="../media/image15.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4.xml"/><Relationship Id="rId3"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2.png"/><Relationship Id="rId4" Type="http://schemas.openxmlformats.org/officeDocument/2006/relationships/image" Target="../media/image11.png"/><Relationship Id="rId5" Type="http://schemas.openxmlformats.org/officeDocument/2006/relationships/image" Target="../media/image13.png"/><Relationship Id="rId6" Type="http://schemas.openxmlformats.org/officeDocument/2006/relationships/image" Target="../media/image1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33"/>
          <p:cNvSpPr txBox="1"/>
          <p:nvPr/>
        </p:nvSpPr>
        <p:spPr>
          <a:xfrm>
            <a:off x="6781800" y="4686300"/>
            <a:ext cx="1905000" cy="34290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800"/>
              <a:buFont typeface="Arial"/>
              <a:buNone/>
            </a:pPr>
            <a:fld id="{00000000-1234-1234-1234-123412341234}" type="slidenum">
              <a:rPr b="1" i="0" lang="en-US" sz="1800" u="none" cap="none" strike="noStrike">
                <a:solidFill>
                  <a:schemeClr val="dk1"/>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40" name="Google Shape;140;p33"/>
          <p:cNvSpPr/>
          <p:nvPr/>
        </p:nvSpPr>
        <p:spPr>
          <a:xfrm>
            <a:off x="2465800" y="89592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1" name="Google Shape;141;p33"/>
          <p:cNvSpPr/>
          <p:nvPr/>
        </p:nvSpPr>
        <p:spPr>
          <a:xfrm>
            <a:off x="2678613" y="327940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2" name="Google Shape;142;p33"/>
          <p:cNvSpPr/>
          <p:nvPr/>
        </p:nvSpPr>
        <p:spPr>
          <a:xfrm>
            <a:off x="4005950" y="3932800"/>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3" name="Google Shape;143;p33"/>
          <p:cNvSpPr/>
          <p:nvPr/>
        </p:nvSpPr>
        <p:spPr>
          <a:xfrm>
            <a:off x="115250" y="121730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4" name="Google Shape;144;p33"/>
          <p:cNvSpPr/>
          <p:nvPr/>
        </p:nvSpPr>
        <p:spPr>
          <a:xfrm>
            <a:off x="2073488" y="241345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5" name="Google Shape;145;p33"/>
          <p:cNvSpPr/>
          <p:nvPr/>
        </p:nvSpPr>
        <p:spPr>
          <a:xfrm>
            <a:off x="571400" y="2413450"/>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6" name="Google Shape;146;p33"/>
          <p:cNvSpPr/>
          <p:nvPr/>
        </p:nvSpPr>
        <p:spPr>
          <a:xfrm>
            <a:off x="2971300" y="36980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7" name="Google Shape;147;p33"/>
          <p:cNvSpPr/>
          <p:nvPr/>
        </p:nvSpPr>
        <p:spPr>
          <a:xfrm>
            <a:off x="470600" y="3022600"/>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8" name="Google Shape;148;p33"/>
          <p:cNvSpPr/>
          <p:nvPr/>
        </p:nvSpPr>
        <p:spPr>
          <a:xfrm>
            <a:off x="3758025" y="2920138"/>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9" name="Google Shape;149;p33"/>
          <p:cNvSpPr/>
          <p:nvPr/>
        </p:nvSpPr>
        <p:spPr>
          <a:xfrm>
            <a:off x="2149275" y="4351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0" name="Google Shape;150;p33"/>
          <p:cNvSpPr/>
          <p:nvPr/>
        </p:nvSpPr>
        <p:spPr>
          <a:xfrm>
            <a:off x="2810600" y="2413450"/>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1" name="Google Shape;151;p33"/>
          <p:cNvSpPr txBox="1"/>
          <p:nvPr>
            <p:ph type="title"/>
          </p:nvPr>
        </p:nvSpPr>
        <p:spPr>
          <a:xfrm>
            <a:off x="132975" y="1826800"/>
            <a:ext cx="4191600" cy="6372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b="1" lang="en-US" sz="7100">
                <a:solidFill>
                  <a:schemeClr val="dk1"/>
                </a:solidFill>
                <a:latin typeface="Dancing Script"/>
                <a:ea typeface="Dancing Script"/>
                <a:cs typeface="Dancing Script"/>
                <a:sym typeface="Dancing Script"/>
              </a:rPr>
              <a:t>Welcome!</a:t>
            </a:r>
            <a:endParaRPr b="1" sz="7100">
              <a:solidFill>
                <a:schemeClr val="dk1"/>
              </a:solidFill>
              <a:latin typeface="Dancing Script"/>
              <a:ea typeface="Dancing Script"/>
              <a:cs typeface="Dancing Script"/>
              <a:sym typeface="Dancing Script"/>
            </a:endParaRPr>
          </a:p>
        </p:txBody>
      </p:sp>
      <p:sp>
        <p:nvSpPr>
          <p:cNvPr id="152" name="Google Shape;152;p33"/>
          <p:cNvSpPr/>
          <p:nvPr/>
        </p:nvSpPr>
        <p:spPr>
          <a:xfrm>
            <a:off x="406550" y="54442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3" name="Google Shape;153;p33"/>
          <p:cNvSpPr/>
          <p:nvPr/>
        </p:nvSpPr>
        <p:spPr>
          <a:xfrm>
            <a:off x="870375" y="4351413"/>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4" name="Google Shape;154;p33"/>
          <p:cNvSpPr/>
          <p:nvPr/>
        </p:nvSpPr>
        <p:spPr>
          <a:xfrm>
            <a:off x="1607475" y="771725"/>
            <a:ext cx="1242600" cy="1167000"/>
          </a:xfrm>
          <a:prstGeom prst="ellipse">
            <a:avLst/>
          </a:prstGeom>
          <a:solidFill>
            <a:srgbClr val="BF5700">
              <a:alpha val="3036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5" name="Google Shape;155;p33"/>
          <p:cNvSpPr/>
          <p:nvPr/>
        </p:nvSpPr>
        <p:spPr>
          <a:xfrm>
            <a:off x="1899050" y="3440775"/>
            <a:ext cx="489600" cy="4116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6" name="Google Shape;156;p3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157" name="Google Shape;157;p33"/>
          <p:cNvSpPr txBox="1"/>
          <p:nvPr/>
        </p:nvSpPr>
        <p:spPr>
          <a:xfrm>
            <a:off x="5321850" y="980650"/>
            <a:ext cx="3078600" cy="769500"/>
          </a:xfrm>
          <a:prstGeom prst="rect">
            <a:avLst/>
          </a:prstGeom>
          <a:noFill/>
          <a:ln cap="flat" cmpd="sng" w="19050">
            <a:solidFill>
              <a:srgbClr val="000000"/>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US" sz="1900">
                <a:latin typeface="Calibri"/>
                <a:ea typeface="Calibri"/>
                <a:cs typeface="Calibri"/>
                <a:sym typeface="Calibri"/>
              </a:rPr>
              <a:t>Question of the Day:</a:t>
            </a:r>
            <a:endParaRPr b="1" sz="1900">
              <a:latin typeface="Calibri"/>
              <a:ea typeface="Calibri"/>
              <a:cs typeface="Calibri"/>
              <a:sym typeface="Calibri"/>
            </a:endParaRPr>
          </a:p>
          <a:p>
            <a:pPr indent="0" lvl="0" marL="0" rtl="0" algn="ctr">
              <a:spcBef>
                <a:spcPts val="0"/>
              </a:spcBef>
              <a:spcAft>
                <a:spcPts val="0"/>
              </a:spcAft>
              <a:buNone/>
            </a:pPr>
            <a:r>
              <a:rPr lang="en-US" sz="1900">
                <a:latin typeface="Calibri"/>
                <a:ea typeface="Calibri"/>
                <a:cs typeface="Calibri"/>
                <a:sym typeface="Calibri"/>
              </a:rPr>
              <a:t>TBD</a:t>
            </a:r>
            <a:endParaRPr sz="190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2"/>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Using Boolean Variables</a:t>
            </a:r>
            <a:endParaRPr/>
          </a:p>
        </p:txBody>
      </p:sp>
      <p:sp>
        <p:nvSpPr>
          <p:cNvPr id="226" name="Google Shape;226;p42"/>
          <p:cNvSpPr txBox="1"/>
          <p:nvPr>
            <p:ph idx="1" type="body"/>
          </p:nvPr>
        </p:nvSpPr>
        <p:spPr>
          <a:xfrm>
            <a:off x="332250" y="994775"/>
            <a:ext cx="8229600" cy="4000500"/>
          </a:xfrm>
          <a:prstGeom prst="rect">
            <a:avLst/>
          </a:prstGeom>
        </p:spPr>
        <p:txBody>
          <a:bodyPr anchorCtr="0" anchor="t" bIns="45700" lIns="91425" spcFirstLastPara="1" rIns="91425" wrap="square" tIns="45700">
            <a:normAutofit fontScale="77500" lnSpcReduction="20000"/>
          </a:bodyPr>
          <a:lstStyle/>
          <a:p>
            <a:pPr indent="0" lvl="0" marL="0" rtl="0" algn="l">
              <a:lnSpc>
                <a:spcPct val="115000"/>
              </a:lnSpc>
              <a:spcBef>
                <a:spcPts val="0"/>
              </a:spcBef>
              <a:spcAft>
                <a:spcPts val="0"/>
              </a:spcAft>
              <a:buNone/>
            </a:pPr>
            <a:r>
              <a:rPr i="1" lang="en-US" sz="2100">
                <a:solidFill>
                  <a:schemeClr val="dk1"/>
                </a:solidFill>
                <a:latin typeface="Arial"/>
                <a:ea typeface="Arial"/>
                <a:cs typeface="Arial"/>
                <a:sym typeface="Arial"/>
              </a:rPr>
              <a:t>WARNING: This is a ridiculous example. I left it in as ridiculous on purpose. </a:t>
            </a:r>
            <a:endParaRPr i="1" sz="2100">
              <a:solidFill>
                <a:schemeClr val="dk1"/>
              </a:solidFill>
              <a:latin typeface="Arial"/>
              <a:ea typeface="Arial"/>
              <a:cs typeface="Arial"/>
              <a:sym typeface="Arial"/>
            </a:endParaRPr>
          </a:p>
          <a:p>
            <a:pPr indent="0" lvl="0" marL="0" rtl="0" algn="l">
              <a:lnSpc>
                <a:spcPct val="115000"/>
              </a:lnSpc>
              <a:spcBef>
                <a:spcPts val="0"/>
              </a:spcBef>
              <a:spcAft>
                <a:spcPts val="0"/>
              </a:spcAft>
              <a:buNone/>
            </a:pPr>
            <a:r>
              <a:t/>
            </a:r>
            <a:endParaRPr i="1" sz="2100">
              <a:solidFill>
                <a:schemeClr val="dk1"/>
              </a:solidFill>
              <a:latin typeface="Arial"/>
              <a:ea typeface="Arial"/>
              <a:cs typeface="Arial"/>
              <a:sym typeface="Arial"/>
            </a:endParaRPr>
          </a:p>
          <a:p>
            <a:pPr indent="0" lvl="0" marL="0" rtl="0" algn="l">
              <a:lnSpc>
                <a:spcPct val="115000"/>
              </a:lnSpc>
              <a:spcBef>
                <a:spcPts val="0"/>
              </a:spcBef>
              <a:spcAft>
                <a:spcPts val="0"/>
              </a:spcAft>
              <a:buClr>
                <a:schemeClr val="dk1"/>
              </a:buClr>
              <a:buSzPct val="52380"/>
              <a:buFont typeface="Arial"/>
              <a:buNone/>
            </a:pPr>
            <a:r>
              <a:rPr lang="en-US" sz="2100">
                <a:solidFill>
                  <a:schemeClr val="dk1"/>
                </a:solidFill>
                <a:latin typeface="Arial"/>
                <a:ea typeface="Arial"/>
                <a:cs typeface="Arial"/>
                <a:sym typeface="Arial"/>
              </a:rPr>
              <a:t>Why is type boolean useful?</a:t>
            </a:r>
            <a:endParaRPr sz="2100">
              <a:solidFill>
                <a:schemeClr val="dk1"/>
              </a:solidFill>
              <a:latin typeface="Arial"/>
              <a:ea typeface="Arial"/>
              <a:cs typeface="Arial"/>
              <a:sym typeface="Arial"/>
            </a:endParaRPr>
          </a:p>
          <a:p>
            <a:pPr indent="-322103" lvl="0" marL="457200" rtl="0" algn="l">
              <a:lnSpc>
                <a:spcPct val="115000"/>
              </a:lnSpc>
              <a:spcBef>
                <a:spcPts val="440"/>
              </a:spcBef>
              <a:spcAft>
                <a:spcPts val="0"/>
              </a:spcAft>
              <a:buClr>
                <a:schemeClr val="dk1"/>
              </a:buClr>
              <a:buSzPct val="100000"/>
              <a:buFont typeface="Arial"/>
              <a:buChar char="•"/>
            </a:pPr>
            <a:r>
              <a:rPr lang="en-US" sz="1900">
                <a:solidFill>
                  <a:schemeClr val="dk1"/>
                </a:solidFill>
                <a:latin typeface="Arial"/>
                <a:ea typeface="Arial"/>
                <a:cs typeface="Arial"/>
                <a:sym typeface="Arial"/>
              </a:rPr>
              <a:t>Can capture a complex logical test result and use it later</a:t>
            </a:r>
            <a:endParaRPr sz="1900">
              <a:solidFill>
                <a:schemeClr val="dk1"/>
              </a:solidFill>
              <a:latin typeface="Arial"/>
              <a:ea typeface="Arial"/>
              <a:cs typeface="Arial"/>
              <a:sym typeface="Arial"/>
            </a:endParaRPr>
          </a:p>
          <a:p>
            <a:pPr indent="-322103" lvl="0" marL="457200" rtl="0" algn="l">
              <a:lnSpc>
                <a:spcPct val="115000"/>
              </a:lnSpc>
              <a:spcBef>
                <a:spcPts val="0"/>
              </a:spcBef>
              <a:spcAft>
                <a:spcPts val="0"/>
              </a:spcAft>
              <a:buClr>
                <a:schemeClr val="dk1"/>
              </a:buClr>
              <a:buSzPct val="100000"/>
              <a:buFont typeface="Arial"/>
              <a:buChar char="•"/>
            </a:pPr>
            <a:r>
              <a:rPr lang="en-US" sz="1900">
                <a:solidFill>
                  <a:schemeClr val="dk1"/>
                </a:solidFill>
                <a:latin typeface="Arial"/>
                <a:ea typeface="Arial"/>
                <a:cs typeface="Arial"/>
                <a:sym typeface="Arial"/>
              </a:rPr>
              <a:t>Can write a method that does a complex test and returns it</a:t>
            </a:r>
            <a:endParaRPr sz="1900">
              <a:solidFill>
                <a:schemeClr val="dk1"/>
              </a:solidFill>
              <a:latin typeface="Arial"/>
              <a:ea typeface="Arial"/>
              <a:cs typeface="Arial"/>
              <a:sym typeface="Arial"/>
            </a:endParaRPr>
          </a:p>
          <a:p>
            <a:pPr indent="-322103" lvl="0" marL="457200" rtl="0" algn="l">
              <a:lnSpc>
                <a:spcPct val="115000"/>
              </a:lnSpc>
              <a:spcBef>
                <a:spcPts val="0"/>
              </a:spcBef>
              <a:spcAft>
                <a:spcPts val="0"/>
              </a:spcAft>
              <a:buClr>
                <a:schemeClr val="dk1"/>
              </a:buClr>
              <a:buSzPct val="100000"/>
              <a:buFont typeface="Arial"/>
              <a:buChar char="•"/>
            </a:pPr>
            <a:r>
              <a:rPr lang="en-US" sz="1900">
                <a:solidFill>
                  <a:schemeClr val="dk1"/>
                </a:solidFill>
                <a:latin typeface="Arial"/>
                <a:ea typeface="Arial"/>
                <a:cs typeface="Arial"/>
                <a:sym typeface="Arial"/>
              </a:rPr>
              <a:t>Makes code more readable</a:t>
            </a:r>
            <a:endParaRPr sz="1900">
              <a:solidFill>
                <a:schemeClr val="dk1"/>
              </a:solidFill>
              <a:latin typeface="Arial"/>
              <a:ea typeface="Arial"/>
              <a:cs typeface="Arial"/>
              <a:sym typeface="Arial"/>
            </a:endParaRPr>
          </a:p>
          <a:p>
            <a:pPr indent="-322103" lvl="0" marL="457200" rtl="0" algn="l">
              <a:lnSpc>
                <a:spcPct val="115000"/>
              </a:lnSpc>
              <a:spcBef>
                <a:spcPts val="0"/>
              </a:spcBef>
              <a:spcAft>
                <a:spcPts val="0"/>
              </a:spcAft>
              <a:buClr>
                <a:schemeClr val="dk1"/>
              </a:buClr>
              <a:buSzPct val="100000"/>
              <a:buFont typeface="Arial"/>
              <a:buChar char="•"/>
            </a:pPr>
            <a:r>
              <a:rPr lang="en-US" sz="1900">
                <a:solidFill>
                  <a:schemeClr val="dk1"/>
                </a:solidFill>
                <a:latin typeface="Arial"/>
                <a:ea typeface="Arial"/>
                <a:cs typeface="Arial"/>
                <a:sym typeface="Arial"/>
              </a:rPr>
              <a:t>Can pass around the result of a logical test (as param/return)</a:t>
            </a:r>
            <a:endParaRPr sz="1900">
              <a:solidFill>
                <a:schemeClr val="dk1"/>
              </a:solidFill>
              <a:latin typeface="Courier New"/>
              <a:ea typeface="Courier New"/>
              <a:cs typeface="Courier New"/>
              <a:sym typeface="Courier New"/>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boolean goodAge    = age &gt;= 12 &amp;&amp; age &lt; 29;</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boolean goodHeight = height &gt;= 78 &amp;&amp; height &lt; 84;</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boolean rich       = salary &gt;= 100000.0;</a:t>
            </a:r>
            <a:endParaRPr sz="1900">
              <a:solidFill>
                <a:schemeClr val="dk1"/>
              </a:solidFill>
              <a:latin typeface="Tahoma"/>
              <a:ea typeface="Tahoma"/>
              <a:cs typeface="Tahoma"/>
              <a:sym typeface="Tahoma"/>
            </a:endParaRPr>
          </a:p>
          <a:p>
            <a:pPr indent="-246062" lvl="1" marL="639762" rtl="0" algn="l">
              <a:lnSpc>
                <a:spcPct val="115000"/>
              </a:lnSpc>
              <a:spcBef>
                <a:spcPts val="160"/>
              </a:spcBef>
              <a:spcAft>
                <a:spcPts val="0"/>
              </a:spcAft>
              <a:buClr>
                <a:schemeClr val="dk1"/>
              </a:buClr>
              <a:buSzPct val="160000"/>
              <a:buFont typeface="Tahoma"/>
              <a:buNone/>
            </a:pPr>
            <a:r>
              <a:t/>
            </a:r>
            <a:endParaRPr sz="500">
              <a:solidFill>
                <a:schemeClr val="dk1"/>
              </a:solidFill>
              <a:latin typeface="Courier New"/>
              <a:ea typeface="Courier New"/>
              <a:cs typeface="Courier New"/>
              <a:sym typeface="Courier New"/>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if (</a:t>
            </a:r>
            <a:r>
              <a:rPr b="1" lang="en-US" sz="1700">
                <a:solidFill>
                  <a:srgbClr val="003399"/>
                </a:solidFill>
                <a:latin typeface="Courier New"/>
                <a:ea typeface="Courier New"/>
                <a:cs typeface="Courier New"/>
                <a:sym typeface="Courier New"/>
              </a:rPr>
              <a:t>(goodAge &amp;&amp; goodHeight) || rich</a:t>
            </a:r>
            <a:r>
              <a:rPr lang="en-US" sz="1700">
                <a:solidFill>
                  <a:schemeClr val="dk1"/>
                </a:solidFill>
                <a:latin typeface="Courier New"/>
                <a:ea typeface="Courier New"/>
                <a:cs typeface="Courier New"/>
                <a:sym typeface="Courier New"/>
              </a:rPr>
              <a:t>) {</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    System.out.println("Okay, let's go out!");</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 else {</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    System.out.println("It's not you, it's me...");</a:t>
            </a:r>
            <a:endParaRPr sz="1900">
              <a:solidFill>
                <a:schemeClr val="dk1"/>
              </a:solidFill>
              <a:latin typeface="Tahoma"/>
              <a:ea typeface="Tahoma"/>
              <a:cs typeface="Tahoma"/>
              <a:sym typeface="Tahoma"/>
            </a:endParaRPr>
          </a:p>
          <a:p>
            <a:pPr indent="-246062" lvl="1" marL="639762" rtl="0" algn="l">
              <a:lnSpc>
                <a:spcPct val="115000"/>
              </a:lnSpc>
              <a:spcBef>
                <a:spcPts val="400"/>
              </a:spcBef>
              <a:spcAft>
                <a:spcPts val="0"/>
              </a:spcAft>
              <a:buClr>
                <a:schemeClr val="dk1"/>
              </a:buClr>
              <a:buSzPct val="117647"/>
              <a:buFont typeface="Courier New"/>
              <a:buNone/>
            </a:pPr>
            <a:r>
              <a:rPr lang="en-US" sz="1700">
                <a:solidFill>
                  <a:schemeClr val="dk1"/>
                </a:solidFill>
                <a:latin typeface="Courier New"/>
                <a:ea typeface="Courier New"/>
                <a:cs typeface="Courier New"/>
                <a:sym typeface="Courier New"/>
              </a:rPr>
              <a: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pic>
        <p:nvPicPr>
          <p:cNvPr id="232" name="Google Shape;232;p43"/>
          <p:cNvPicPr preferRelativeResize="0"/>
          <p:nvPr/>
        </p:nvPicPr>
        <p:blipFill>
          <a:blip r:embed="rId3">
            <a:alphaModFix/>
          </a:blip>
          <a:stretch>
            <a:fillRect/>
          </a:stretch>
        </p:blipFill>
        <p:spPr>
          <a:xfrm>
            <a:off x="3711063" y="1338263"/>
            <a:ext cx="1857375" cy="24669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44"/>
          <p:cNvSpPr txBox="1"/>
          <p:nvPr>
            <p:ph idx="1" type="body"/>
          </p:nvPr>
        </p:nvSpPr>
        <p:spPr>
          <a:xfrm>
            <a:off x="2417350" y="1489625"/>
            <a:ext cx="6171300" cy="26382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demo1()</a:t>
            </a:r>
            <a:endParaRPr/>
          </a:p>
          <a:p>
            <a:pPr indent="0" lvl="0" marL="0" rtl="0" algn="l">
              <a:spcBef>
                <a:spcPts val="360"/>
              </a:spcBef>
              <a:spcAft>
                <a:spcPts val="0"/>
              </a:spcAft>
              <a:buNone/>
            </a:pPr>
            <a:r>
              <a:rPr lang="en-US"/>
              <a:t>Write isPrime() method.</a:t>
            </a:r>
            <a:endParaRPr/>
          </a:p>
          <a:p>
            <a:pPr indent="0" lvl="0" marL="0" rtl="0" algn="l">
              <a:spcBef>
                <a:spcPts val="360"/>
              </a:spcBef>
              <a:spcAft>
                <a:spcPts val="0"/>
              </a:spcAft>
              <a:buNone/>
            </a:pPr>
            <a:r>
              <a:t/>
            </a:r>
            <a:endParaRPr/>
          </a:p>
          <a:p>
            <a:pPr indent="0" lvl="0" marL="0" rtl="0" algn="l">
              <a:spcBef>
                <a:spcPts val="360"/>
              </a:spcBef>
              <a:spcAft>
                <a:spcPts val="0"/>
              </a:spcAft>
              <a:buNone/>
            </a:pPr>
            <a:r>
              <a:t/>
            </a:r>
            <a:endParaRPr/>
          </a:p>
        </p:txBody>
      </p:sp>
      <p:sp>
        <p:nvSpPr>
          <p:cNvPr id="239" name="Google Shape;239;p44"/>
          <p:cNvSpPr/>
          <p:nvPr/>
        </p:nvSpPr>
        <p:spPr>
          <a:xfrm>
            <a:off x="707650" y="1754250"/>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45"/>
          <p:cNvSpPr txBox="1"/>
          <p:nvPr>
            <p:ph idx="1" type="body"/>
          </p:nvPr>
        </p:nvSpPr>
        <p:spPr>
          <a:xfrm>
            <a:off x="151775" y="1987775"/>
            <a:ext cx="2846100" cy="1334400"/>
          </a:xfrm>
          <a:prstGeom prst="rect">
            <a:avLst/>
          </a:prstGeom>
        </p:spPr>
        <p:txBody>
          <a:bodyPr anchorCtr="0" anchor="t" bIns="45700" lIns="91425" spcFirstLastPara="1" rIns="91425" wrap="square" tIns="45700">
            <a:normAutofit lnSpcReduction="10000"/>
          </a:bodyPr>
          <a:lstStyle/>
          <a:p>
            <a:pPr indent="0" lvl="0" marL="0" rtl="0" algn="ctr">
              <a:spcBef>
                <a:spcPts val="360"/>
              </a:spcBef>
              <a:spcAft>
                <a:spcPts val="0"/>
              </a:spcAft>
              <a:buNone/>
            </a:pPr>
            <a:r>
              <a:rPr lang="en-US" sz="2800"/>
              <a:t>practice1()</a:t>
            </a:r>
            <a:endParaRPr sz="2800"/>
          </a:p>
          <a:p>
            <a:pPr indent="0" lvl="0" marL="0" rtl="0" algn="ctr">
              <a:spcBef>
                <a:spcPts val="360"/>
              </a:spcBef>
              <a:spcAft>
                <a:spcPts val="0"/>
              </a:spcAft>
              <a:buNone/>
            </a:pPr>
            <a:r>
              <a:rPr lang="en-US" sz="2800"/>
              <a:t>write two boolean methods</a:t>
            </a:r>
            <a:endParaRPr sz="2800"/>
          </a:p>
        </p:txBody>
      </p:sp>
      <p:sp>
        <p:nvSpPr>
          <p:cNvPr id="246" name="Google Shape;246;p45"/>
          <p:cNvSpPr/>
          <p:nvPr/>
        </p:nvSpPr>
        <p:spPr>
          <a:xfrm>
            <a:off x="607225" y="534275"/>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pic>
        <p:nvPicPr>
          <p:cNvPr id="247" name="Google Shape;247;p45"/>
          <p:cNvPicPr preferRelativeResize="0"/>
          <p:nvPr/>
        </p:nvPicPr>
        <p:blipFill>
          <a:blip r:embed="rId3">
            <a:alphaModFix/>
          </a:blip>
          <a:stretch>
            <a:fillRect/>
          </a:stretch>
        </p:blipFill>
        <p:spPr>
          <a:xfrm>
            <a:off x="3129425" y="0"/>
            <a:ext cx="5862152" cy="3999886"/>
          </a:xfrm>
          <a:prstGeom prst="rect">
            <a:avLst/>
          </a:prstGeom>
          <a:solidFill>
            <a:srgbClr val="674EA7"/>
          </a:solidFill>
          <a:ln>
            <a:noFill/>
          </a:ln>
        </p:spPr>
      </p:pic>
      <p:pic>
        <p:nvPicPr>
          <p:cNvPr id="248" name="Google Shape;248;p45"/>
          <p:cNvPicPr preferRelativeResize="0"/>
          <p:nvPr/>
        </p:nvPicPr>
        <p:blipFill>
          <a:blip r:embed="rId4">
            <a:alphaModFix/>
          </a:blip>
          <a:stretch>
            <a:fillRect/>
          </a:stretch>
        </p:blipFill>
        <p:spPr>
          <a:xfrm>
            <a:off x="415701" y="3632600"/>
            <a:ext cx="8527924" cy="15428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6"/>
          <p:cNvSpPr txBox="1"/>
          <p:nvPr>
            <p:ph idx="1" type="body"/>
          </p:nvPr>
        </p:nvSpPr>
        <p:spPr>
          <a:xfrm>
            <a:off x="2515525" y="1754250"/>
            <a:ext cx="6171300" cy="29322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a:t>Boolean Zen</a:t>
            </a:r>
            <a:endParaRPr/>
          </a:p>
          <a:p>
            <a:pPr indent="0" lvl="0" marL="0" rtl="0" algn="l">
              <a:spcBef>
                <a:spcPts val="360"/>
              </a:spcBef>
              <a:spcAft>
                <a:spcPts val="0"/>
              </a:spcAft>
              <a:buNone/>
            </a:pPr>
            <a:r>
              <a:rPr lang="en-US"/>
              <a:t>Demo3() - If</a:t>
            </a:r>
            <a:endParaRPr/>
          </a:p>
          <a:p>
            <a:pPr indent="0" lvl="0" marL="0" rtl="0" algn="l">
              <a:spcBef>
                <a:spcPts val="360"/>
              </a:spcBef>
              <a:spcAft>
                <a:spcPts val="0"/>
              </a:spcAft>
              <a:buNone/>
            </a:pPr>
            <a:r>
              <a:rPr lang="en-US"/>
              <a:t>Demo4() - for</a:t>
            </a:r>
            <a:endParaRPr/>
          </a:p>
        </p:txBody>
      </p:sp>
      <p:sp>
        <p:nvSpPr>
          <p:cNvPr id="255" name="Google Shape;255;p46"/>
          <p:cNvSpPr/>
          <p:nvPr/>
        </p:nvSpPr>
        <p:spPr>
          <a:xfrm>
            <a:off x="707650" y="1754250"/>
            <a:ext cx="1457100" cy="1362600"/>
          </a:xfrm>
          <a:prstGeom prst="ellipse">
            <a:avLst/>
          </a:prstGeom>
          <a:solidFill>
            <a:srgbClr val="1F497D"/>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Demo</a:t>
            </a:r>
            <a:endParaRPr b="1" sz="1800">
              <a:solidFill>
                <a:srgbClr val="FFFFFF"/>
              </a:solidFill>
            </a:endParaRPr>
          </a:p>
        </p:txBody>
      </p:sp>
      <p:pic>
        <p:nvPicPr>
          <p:cNvPr id="256" name="Google Shape;256;p46"/>
          <p:cNvPicPr preferRelativeResize="0"/>
          <p:nvPr/>
        </p:nvPicPr>
        <p:blipFill>
          <a:blip r:embed="rId3">
            <a:alphaModFix/>
          </a:blip>
          <a:stretch>
            <a:fillRect/>
          </a:stretch>
        </p:blipFill>
        <p:spPr>
          <a:xfrm>
            <a:off x="5213950" y="1505250"/>
            <a:ext cx="3047275" cy="2027825"/>
          </a:xfrm>
          <a:prstGeom prst="rect">
            <a:avLst/>
          </a:prstGeom>
          <a:noFill/>
          <a:ln>
            <a:noFill/>
          </a:ln>
        </p:spPr>
      </p:pic>
      <p:sp>
        <p:nvSpPr>
          <p:cNvPr id="257" name="Google Shape;257;p46"/>
          <p:cNvSpPr txBox="1"/>
          <p:nvPr>
            <p:ph idx="1" type="body"/>
          </p:nvPr>
        </p:nvSpPr>
        <p:spPr>
          <a:xfrm>
            <a:off x="457200" y="4115500"/>
            <a:ext cx="8303400" cy="570900"/>
          </a:xfrm>
          <a:prstGeom prst="rect">
            <a:avLst/>
          </a:prstGeom>
        </p:spPr>
        <p:txBody>
          <a:bodyPr anchorCtr="0" anchor="t" bIns="45700" lIns="91425" spcFirstLastPara="1" rIns="91425" wrap="square" tIns="45700">
            <a:normAutofit fontScale="55000" lnSpcReduction="20000"/>
          </a:bodyPr>
          <a:lstStyle/>
          <a:p>
            <a:pPr indent="0" lvl="0" marL="0" rtl="0" algn="l">
              <a:spcBef>
                <a:spcPts val="360"/>
              </a:spcBef>
              <a:spcAft>
                <a:spcPts val="0"/>
              </a:spcAft>
              <a:buNone/>
            </a:pPr>
            <a:r>
              <a:t/>
            </a:r>
            <a:endParaRPr>
              <a:highlight>
                <a:srgbClr val="FFFF00"/>
              </a:highlight>
            </a:endParaRPr>
          </a:p>
          <a:p>
            <a:pPr indent="0" lvl="0" marL="0" rtl="0" algn="l">
              <a:spcBef>
                <a:spcPts val="360"/>
              </a:spcBef>
              <a:spcAft>
                <a:spcPts val="0"/>
              </a:spcAft>
              <a:buNone/>
            </a:pPr>
            <a:r>
              <a:rPr lang="en-US"/>
              <a:t>https://courses.cs.washington.edu/courses/cse143/20sp/style/zen/#boolean-zen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47"/>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Short-Circuit Evaluation (reminder)</a:t>
            </a:r>
            <a:endParaRPr/>
          </a:p>
        </p:txBody>
      </p:sp>
      <p:sp>
        <p:nvSpPr>
          <p:cNvPr id="264" name="Google Shape;264;p47"/>
          <p:cNvSpPr txBox="1"/>
          <p:nvPr>
            <p:ph idx="1" type="body"/>
          </p:nvPr>
        </p:nvSpPr>
        <p:spPr>
          <a:xfrm>
            <a:off x="457200" y="994775"/>
            <a:ext cx="8229600" cy="3691800"/>
          </a:xfrm>
          <a:prstGeom prst="rect">
            <a:avLst/>
          </a:prstGeom>
        </p:spPr>
        <p:txBody>
          <a:bodyPr anchorCtr="0" anchor="t" bIns="45700" lIns="91425" spcFirstLastPara="1" rIns="91425" wrap="square" tIns="45700">
            <a:normAutofit fontScale="92500" lnSpcReduction="20000"/>
          </a:bodyPr>
          <a:lstStyle/>
          <a:p>
            <a:pPr indent="0" lvl="0" marL="0" rtl="0" algn="l">
              <a:spcBef>
                <a:spcPts val="0"/>
              </a:spcBef>
              <a:spcAft>
                <a:spcPts val="0"/>
              </a:spcAft>
              <a:buNone/>
            </a:pPr>
            <a:r>
              <a:rPr lang="en-US" sz="1916">
                <a:solidFill>
                  <a:schemeClr val="dk1"/>
                </a:solidFill>
                <a:latin typeface="Arial"/>
                <a:ea typeface="Arial"/>
                <a:cs typeface="Arial"/>
                <a:sym typeface="Arial"/>
              </a:rPr>
              <a:t>Java stops evaluating a test if it knows the answer.</a:t>
            </a:r>
            <a:endParaRPr sz="1916">
              <a:solidFill>
                <a:schemeClr val="dk1"/>
              </a:solidFill>
              <a:latin typeface="Arial"/>
              <a:ea typeface="Arial"/>
              <a:cs typeface="Arial"/>
              <a:sym typeface="Arial"/>
            </a:endParaRPr>
          </a:p>
          <a:p>
            <a:pPr indent="-240506" lvl="1" marL="625475" rtl="0" algn="l">
              <a:spcBef>
                <a:spcPts val="440"/>
              </a:spcBef>
              <a:spcAft>
                <a:spcPts val="0"/>
              </a:spcAft>
              <a:buClr>
                <a:schemeClr val="dk1"/>
              </a:buClr>
              <a:buSzPct val="100000"/>
              <a:buFont typeface="Courier New"/>
              <a:buChar char="–"/>
            </a:pPr>
            <a:r>
              <a:rPr lang="en-US" sz="1716">
                <a:solidFill>
                  <a:schemeClr val="dk1"/>
                </a:solidFill>
                <a:latin typeface="Courier New"/>
                <a:ea typeface="Courier New"/>
                <a:cs typeface="Courier New"/>
                <a:sym typeface="Courier New"/>
              </a:rPr>
              <a:t>&amp;&amp;</a:t>
            </a:r>
            <a:r>
              <a:rPr lang="en-US" sz="1716">
                <a:solidFill>
                  <a:schemeClr val="dk1"/>
                </a:solidFill>
                <a:latin typeface="Tahoma"/>
                <a:ea typeface="Tahoma"/>
                <a:cs typeface="Tahoma"/>
                <a:sym typeface="Tahoma"/>
              </a:rPr>
              <a:t>  stops early if any part of the test is </a:t>
            </a:r>
            <a:r>
              <a:rPr lang="en-US" sz="1716">
                <a:solidFill>
                  <a:schemeClr val="dk1"/>
                </a:solidFill>
                <a:latin typeface="Courier New"/>
                <a:ea typeface="Courier New"/>
                <a:cs typeface="Courier New"/>
                <a:sym typeface="Courier New"/>
              </a:rPr>
              <a:t>false</a:t>
            </a:r>
            <a:endParaRPr sz="1716">
              <a:solidFill>
                <a:schemeClr val="dk1"/>
              </a:solidFill>
              <a:latin typeface="Tahoma"/>
              <a:ea typeface="Tahoma"/>
              <a:cs typeface="Tahoma"/>
              <a:sym typeface="Tahoma"/>
            </a:endParaRPr>
          </a:p>
          <a:p>
            <a:pPr indent="-240506" lvl="1" marL="625475" rtl="0" algn="l">
              <a:spcBef>
                <a:spcPts val="440"/>
              </a:spcBef>
              <a:spcAft>
                <a:spcPts val="0"/>
              </a:spcAft>
              <a:buClr>
                <a:schemeClr val="dk1"/>
              </a:buClr>
              <a:buSzPct val="100000"/>
              <a:buFont typeface="Courier New"/>
              <a:buChar char="–"/>
            </a:pPr>
            <a:r>
              <a:rPr lang="en-US" sz="1716">
                <a:solidFill>
                  <a:schemeClr val="dk1"/>
                </a:solidFill>
                <a:latin typeface="Courier New"/>
                <a:ea typeface="Courier New"/>
                <a:cs typeface="Courier New"/>
                <a:sym typeface="Courier New"/>
              </a:rPr>
              <a:t>||</a:t>
            </a:r>
            <a:r>
              <a:rPr lang="en-US" sz="1716">
                <a:solidFill>
                  <a:schemeClr val="dk1"/>
                </a:solidFill>
                <a:latin typeface="Tahoma"/>
                <a:ea typeface="Tahoma"/>
                <a:cs typeface="Tahoma"/>
                <a:sym typeface="Tahoma"/>
              </a:rPr>
              <a:t>  stops early if any part of the test is </a:t>
            </a:r>
            <a:r>
              <a:rPr lang="en-US" sz="1716">
                <a:solidFill>
                  <a:schemeClr val="dk1"/>
                </a:solidFill>
                <a:latin typeface="Courier New"/>
                <a:ea typeface="Courier New"/>
                <a:cs typeface="Courier New"/>
                <a:sym typeface="Courier New"/>
              </a:rPr>
              <a:t>true</a:t>
            </a:r>
            <a:endParaRPr sz="1716">
              <a:solidFill>
                <a:schemeClr val="dk1"/>
              </a:solidFill>
              <a:latin typeface="Tahoma"/>
              <a:ea typeface="Tahoma"/>
              <a:cs typeface="Tahoma"/>
              <a:sym typeface="Tahoma"/>
            </a:endParaRPr>
          </a:p>
          <a:p>
            <a:pPr indent="-279400" lvl="1" marL="625475" rtl="0" algn="l">
              <a:spcBef>
                <a:spcPts val="440"/>
              </a:spcBef>
              <a:spcAft>
                <a:spcPts val="0"/>
              </a:spcAft>
              <a:buClr>
                <a:schemeClr val="dk1"/>
              </a:buClr>
              <a:buSzPct val="128188"/>
              <a:buFont typeface="Tahoma"/>
              <a:buNone/>
            </a:pPr>
            <a:r>
              <a:t/>
            </a:r>
            <a:endParaRPr sz="1716">
              <a:solidFill>
                <a:schemeClr val="dk1"/>
              </a:solidFill>
              <a:latin typeface="Courier New"/>
              <a:ea typeface="Courier New"/>
              <a:cs typeface="Courier New"/>
              <a:sym typeface="Courier New"/>
            </a:endParaRPr>
          </a:p>
          <a:p>
            <a:pPr indent="0" lvl="0" marL="0" rtl="0" algn="l">
              <a:spcBef>
                <a:spcPts val="480"/>
              </a:spcBef>
              <a:spcAft>
                <a:spcPts val="0"/>
              </a:spcAft>
              <a:buNone/>
            </a:pPr>
            <a:r>
              <a:rPr lang="en-US" sz="1916">
                <a:solidFill>
                  <a:schemeClr val="dk1"/>
                </a:solidFill>
                <a:latin typeface="Arial"/>
                <a:ea typeface="Arial"/>
                <a:cs typeface="Arial"/>
                <a:sym typeface="Arial"/>
              </a:rPr>
              <a:t>The following test will crash if s2's length is less than 2:</a:t>
            </a:r>
            <a:endParaRPr sz="1916">
              <a:solidFill>
                <a:schemeClr val="dk1"/>
              </a:solidFill>
              <a:latin typeface="Arial"/>
              <a:ea typeface="Arial"/>
              <a:cs typeface="Arial"/>
              <a:sym typeface="Arial"/>
            </a:endParaRPr>
          </a:p>
          <a:p>
            <a:pPr indent="-279400" lvl="1" marL="625475" rtl="0" algn="l">
              <a:spcBef>
                <a:spcPts val="180"/>
              </a:spcBef>
              <a:spcAft>
                <a:spcPts val="0"/>
              </a:spcAft>
              <a:buClr>
                <a:schemeClr val="dk1"/>
              </a:buClr>
              <a:buSzPct val="216231"/>
              <a:buFont typeface="Tahoma"/>
              <a:buNone/>
            </a:pPr>
            <a:r>
              <a:rPr lang="en-US" sz="416">
                <a:solidFill>
                  <a:schemeClr val="dk1"/>
                </a:solidFill>
                <a:latin typeface="Tahoma"/>
                <a:ea typeface="Tahoma"/>
                <a:cs typeface="Tahoma"/>
                <a:sym typeface="Tahoma"/>
              </a:rPr>
              <a:t>    </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rgbClr val="008080"/>
              </a:buClr>
              <a:buSzPct val="136755"/>
              <a:buFont typeface="Courier New"/>
              <a:buNone/>
            </a:pPr>
            <a:r>
              <a:rPr b="1" lang="en-US" sz="1316">
                <a:solidFill>
                  <a:srgbClr val="008080"/>
                </a:solidFill>
                <a:latin typeface="Courier New"/>
                <a:ea typeface="Courier New"/>
                <a:cs typeface="Courier New"/>
                <a:sym typeface="Courier New"/>
              </a:rPr>
              <a:t>	// Returns true if s1 and s2 end with the same two letters.</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public static boolean rhyme(String s1, String s2) {</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return </a:t>
            </a:r>
            <a:r>
              <a:rPr b="1" lang="en-US" sz="1316">
                <a:solidFill>
                  <a:srgbClr val="800000"/>
                </a:solidFill>
                <a:latin typeface="Courier New"/>
                <a:ea typeface="Courier New"/>
                <a:cs typeface="Courier New"/>
                <a:sym typeface="Courier New"/>
              </a:rPr>
              <a:t>s1.endsWith(s2.substring(s2.length() - 2))</a:t>
            </a:r>
            <a:r>
              <a:rPr lang="en-US" sz="1316">
                <a:solidFill>
                  <a:schemeClr val="dk1"/>
                </a:solidFill>
                <a:latin typeface="Courier New"/>
                <a:ea typeface="Courier New"/>
                <a:cs typeface="Courier New"/>
                <a:sym typeface="Courier New"/>
              </a:rPr>
              <a:t> &amp;&amp;</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s1.length() &gt;= 2 &amp;&amp; s2.length() &gt;= 2;</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a:t>
            </a:r>
            <a:endParaRPr sz="1716">
              <a:solidFill>
                <a:schemeClr val="dk1"/>
              </a:solidFill>
              <a:latin typeface="Tahoma"/>
              <a:ea typeface="Tahoma"/>
              <a:cs typeface="Tahoma"/>
              <a:sym typeface="Tahoma"/>
            </a:endParaRPr>
          </a:p>
          <a:p>
            <a:pPr indent="0" lvl="0" marL="0" rtl="0" algn="l">
              <a:lnSpc>
                <a:spcPct val="60000"/>
              </a:lnSpc>
              <a:spcBef>
                <a:spcPts val="600"/>
              </a:spcBef>
              <a:spcAft>
                <a:spcPts val="0"/>
              </a:spcAft>
              <a:buNone/>
            </a:pPr>
            <a:r>
              <a:t/>
            </a:r>
            <a:endParaRPr sz="1316">
              <a:solidFill>
                <a:schemeClr val="dk1"/>
              </a:solidFill>
              <a:latin typeface="Courier New"/>
              <a:ea typeface="Courier New"/>
              <a:cs typeface="Courier New"/>
              <a:sym typeface="Courier New"/>
            </a:endParaRPr>
          </a:p>
          <a:p>
            <a:pPr indent="0" lvl="0" marL="0" rtl="0" algn="l">
              <a:spcBef>
                <a:spcPts val="480"/>
              </a:spcBef>
              <a:spcAft>
                <a:spcPts val="0"/>
              </a:spcAft>
              <a:buNone/>
            </a:pPr>
            <a:r>
              <a:rPr lang="en-US" sz="1916">
                <a:solidFill>
                  <a:schemeClr val="dk1"/>
                </a:solidFill>
                <a:latin typeface="Arial"/>
                <a:ea typeface="Arial"/>
                <a:cs typeface="Arial"/>
                <a:sym typeface="Arial"/>
              </a:rPr>
              <a:t>The following test will not crash; it stops if length &lt; 2:</a:t>
            </a:r>
            <a:endParaRPr sz="1916">
              <a:solidFill>
                <a:schemeClr val="dk1"/>
              </a:solidFill>
              <a:latin typeface="Arial"/>
              <a:ea typeface="Arial"/>
              <a:cs typeface="Arial"/>
              <a:sym typeface="Arial"/>
            </a:endParaRPr>
          </a:p>
          <a:p>
            <a:pPr indent="-279400" lvl="1" marL="625475" rtl="0" algn="l">
              <a:spcBef>
                <a:spcPts val="180"/>
              </a:spcBef>
              <a:spcAft>
                <a:spcPts val="0"/>
              </a:spcAft>
              <a:buClr>
                <a:schemeClr val="dk1"/>
              </a:buClr>
              <a:buSzPct val="216231"/>
              <a:buFont typeface="Tahoma"/>
              <a:buNone/>
            </a:pPr>
            <a:r>
              <a:rPr lang="en-US" sz="416">
                <a:solidFill>
                  <a:schemeClr val="dk1"/>
                </a:solidFill>
                <a:latin typeface="Tahoma"/>
                <a:ea typeface="Tahoma"/>
                <a:cs typeface="Tahoma"/>
                <a:sym typeface="Tahoma"/>
              </a:rPr>
              <a:t>    </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rgbClr val="008080"/>
              </a:buClr>
              <a:buSzPct val="136755"/>
              <a:buFont typeface="Courier New"/>
              <a:buNone/>
            </a:pPr>
            <a:r>
              <a:rPr b="1" lang="en-US" sz="1316">
                <a:solidFill>
                  <a:srgbClr val="008080"/>
                </a:solidFill>
                <a:latin typeface="Courier New"/>
                <a:ea typeface="Courier New"/>
                <a:cs typeface="Courier New"/>
                <a:sym typeface="Courier New"/>
              </a:rPr>
              <a:t>	// Returns true if s1 and s2 end with the same two letters.</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public static boolean rhyme(String s1, String s2) {</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return </a:t>
            </a:r>
            <a:r>
              <a:rPr b="1" lang="en-US" sz="1316">
                <a:solidFill>
                  <a:srgbClr val="003399"/>
                </a:solidFill>
                <a:latin typeface="Courier New"/>
                <a:ea typeface="Courier New"/>
                <a:cs typeface="Courier New"/>
                <a:sym typeface="Courier New"/>
              </a:rPr>
              <a:t>s1.length() &gt;= 2 &amp;&amp; s2.length() &gt;= 2</a:t>
            </a:r>
            <a:r>
              <a:rPr lang="en-US" sz="1316">
                <a:solidFill>
                  <a:schemeClr val="dk1"/>
                </a:solidFill>
                <a:latin typeface="Courier New"/>
                <a:ea typeface="Courier New"/>
                <a:cs typeface="Courier New"/>
                <a:sym typeface="Courier New"/>
              </a:rPr>
              <a:t> &amp;&amp; </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s1.endsWith(s2.substring(s2.length() - 2));</a:t>
            </a:r>
            <a:endParaRPr sz="1716">
              <a:solidFill>
                <a:schemeClr val="dk1"/>
              </a:solidFill>
              <a:latin typeface="Tahoma"/>
              <a:ea typeface="Tahoma"/>
              <a:cs typeface="Tahoma"/>
              <a:sym typeface="Tahoma"/>
            </a:endParaRPr>
          </a:p>
          <a:p>
            <a:pPr indent="-279400" lvl="1" marL="625475" rtl="0" algn="l">
              <a:lnSpc>
                <a:spcPct val="60000"/>
              </a:lnSpc>
              <a:spcBef>
                <a:spcPts val="600"/>
              </a:spcBef>
              <a:spcAft>
                <a:spcPts val="0"/>
              </a:spcAft>
              <a:buClr>
                <a:schemeClr val="dk1"/>
              </a:buClr>
              <a:buSzPct val="136755"/>
              <a:buFont typeface="Courier New"/>
              <a:buNone/>
            </a:pPr>
            <a:r>
              <a:rPr lang="en-US" sz="1316">
                <a:solidFill>
                  <a:schemeClr val="dk1"/>
                </a:solidFill>
                <a:latin typeface="Courier New"/>
                <a:ea typeface="Courier New"/>
                <a:cs typeface="Courier New"/>
                <a:sym typeface="Courier New"/>
              </a:rPr>
              <a:t>	}</a:t>
            </a:r>
            <a:endParaRPr sz="3016"/>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8"/>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Negating Boolean Tests</a:t>
            </a:r>
            <a:endParaRPr/>
          </a:p>
        </p:txBody>
      </p:sp>
      <p:sp>
        <p:nvSpPr>
          <p:cNvPr id="271" name="Google Shape;271;p48"/>
          <p:cNvSpPr txBox="1"/>
          <p:nvPr>
            <p:ph idx="1" type="body"/>
          </p:nvPr>
        </p:nvSpPr>
        <p:spPr>
          <a:xfrm>
            <a:off x="457200" y="994775"/>
            <a:ext cx="8229600" cy="36918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chemeClr val="dk1"/>
                </a:solidFill>
                <a:latin typeface="Arial"/>
                <a:ea typeface="Arial"/>
                <a:cs typeface="Arial"/>
                <a:sym typeface="Arial"/>
              </a:rPr>
              <a:t>De Morgan's Law</a:t>
            </a:r>
            <a:r>
              <a:rPr lang="en-US" sz="2400">
                <a:solidFill>
                  <a:schemeClr val="dk1"/>
                </a:solidFill>
                <a:latin typeface="Arial"/>
                <a:ea typeface="Arial"/>
                <a:cs typeface="Arial"/>
                <a:sym typeface="Arial"/>
              </a:rPr>
              <a:t>: Rules used to negate boolean tests.</a:t>
            </a:r>
            <a:endParaRPr sz="2400">
              <a:solidFill>
                <a:schemeClr val="dk1"/>
              </a:solidFill>
              <a:latin typeface="Arial"/>
              <a:ea typeface="Arial"/>
              <a:cs typeface="Arial"/>
              <a:sym typeface="Arial"/>
            </a:endParaRPr>
          </a:p>
          <a:p>
            <a:pPr indent="-381000" lvl="0" marL="4572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Often easier to express the exit condition. You could negate the whole thing, but better to simplify the boolean expression.</a:t>
            </a:r>
            <a:endParaRPr sz="2400">
              <a:solidFill>
                <a:schemeClr val="dk1"/>
              </a:solidFill>
              <a:latin typeface="Arial"/>
              <a:ea typeface="Arial"/>
              <a:cs typeface="Arial"/>
              <a:sym typeface="Arial"/>
            </a:endParaRPr>
          </a:p>
          <a:p>
            <a:pPr indent="-381000" lvl="0" marL="4572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Clues:</a:t>
            </a:r>
            <a:endParaRPr sz="2400">
              <a:solidFill>
                <a:schemeClr val="dk1"/>
              </a:solidFill>
              <a:latin typeface="Arial"/>
              <a:ea typeface="Arial"/>
              <a:cs typeface="Arial"/>
              <a:sym typeface="Arial"/>
            </a:endParaRPr>
          </a:p>
          <a:p>
            <a:pPr indent="-381000" lvl="1" marL="9144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 conditions are true ¾ cases</a:t>
            </a:r>
            <a:endParaRPr sz="2400">
              <a:solidFill>
                <a:schemeClr val="dk1"/>
              </a:solidFill>
              <a:latin typeface="Arial"/>
              <a:ea typeface="Arial"/>
              <a:cs typeface="Arial"/>
              <a:sym typeface="Arial"/>
            </a:endParaRPr>
          </a:p>
          <a:p>
            <a:pPr indent="-381000" lvl="1" marL="9144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&amp;&amp; expressions are true ¼ cases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9"/>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DeMorgan’s Law</a:t>
            </a:r>
            <a:endParaRPr/>
          </a:p>
        </p:txBody>
      </p:sp>
      <p:sp>
        <p:nvSpPr>
          <p:cNvPr id="278" name="Google Shape;278;p49"/>
          <p:cNvSpPr txBox="1"/>
          <p:nvPr>
            <p:ph idx="1" type="body"/>
          </p:nvPr>
        </p:nvSpPr>
        <p:spPr>
          <a:xfrm>
            <a:off x="457200" y="994775"/>
            <a:ext cx="8229600" cy="3691800"/>
          </a:xfrm>
          <a:prstGeom prst="rect">
            <a:avLst/>
          </a:prstGeom>
        </p:spPr>
        <p:txBody>
          <a:bodyPr anchorCtr="0" anchor="t" bIns="45700" lIns="91425" spcFirstLastPara="1" rIns="91425" wrap="square" tIns="45700">
            <a:normAutofit/>
          </a:bodyPr>
          <a:lstStyle/>
          <a:p>
            <a:pPr indent="0" lvl="0" marL="0" rtl="0" algn="l">
              <a:spcBef>
                <a:spcPts val="0"/>
              </a:spcBef>
              <a:spcAft>
                <a:spcPts val="0"/>
              </a:spcAft>
              <a:buNone/>
            </a:pPr>
            <a:r>
              <a:rPr b="1" lang="en-US" sz="2400">
                <a:solidFill>
                  <a:schemeClr val="dk1"/>
                </a:solidFill>
                <a:latin typeface="Arial"/>
                <a:ea typeface="Arial"/>
                <a:cs typeface="Arial"/>
                <a:sym typeface="Arial"/>
              </a:rPr>
              <a:t>De Morgan's Law</a:t>
            </a:r>
            <a:r>
              <a:rPr lang="en-US" sz="2400">
                <a:solidFill>
                  <a:schemeClr val="dk1"/>
                </a:solidFill>
                <a:latin typeface="Arial"/>
                <a:ea typeface="Arial"/>
                <a:cs typeface="Arial"/>
                <a:sym typeface="Arial"/>
              </a:rPr>
              <a:t>: Rules used to negate boolean tests.</a:t>
            </a:r>
            <a:endParaRPr sz="2400">
              <a:solidFill>
                <a:schemeClr val="dk1"/>
              </a:solidFill>
              <a:latin typeface="Arial"/>
              <a:ea typeface="Arial"/>
              <a:cs typeface="Arial"/>
              <a:sym typeface="Arial"/>
            </a:endParaRPr>
          </a:p>
          <a:p>
            <a:pPr indent="-381000" lvl="0" marL="4572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Switch || and &amp;&amp;</a:t>
            </a:r>
            <a:endParaRPr sz="2400">
              <a:solidFill>
                <a:schemeClr val="dk1"/>
              </a:solidFill>
              <a:latin typeface="Arial"/>
              <a:ea typeface="Arial"/>
              <a:cs typeface="Arial"/>
              <a:sym typeface="Arial"/>
            </a:endParaRPr>
          </a:p>
          <a:p>
            <a:pPr indent="-381000" lvl="0" marL="457200" rtl="0" algn="l">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Negate each value (!a becomes a and a becomes !a)</a:t>
            </a:r>
            <a:endParaRPr sz="2400">
              <a:solidFill>
                <a:schemeClr val="dk1"/>
              </a:solidFill>
              <a:latin typeface="Arial"/>
              <a:ea typeface="Arial"/>
              <a:cs typeface="Arial"/>
              <a:sym typeface="Arial"/>
            </a:endParaRPr>
          </a:p>
          <a:p>
            <a:pPr indent="0" lvl="0" marL="0" rtl="0" algn="l">
              <a:spcBef>
                <a:spcPts val="0"/>
              </a:spcBef>
              <a:spcAft>
                <a:spcPts val="0"/>
              </a:spcAft>
              <a:buNone/>
            </a:pPr>
            <a:r>
              <a:t/>
            </a:r>
            <a:endParaRPr sz="2400">
              <a:solidFill>
                <a:schemeClr val="dk1"/>
              </a:solidFill>
              <a:latin typeface="Arial"/>
              <a:ea typeface="Arial"/>
              <a:cs typeface="Arial"/>
              <a:sym typeface="Arial"/>
            </a:endParaRPr>
          </a:p>
          <a:p>
            <a:pPr indent="0" lvl="0" marL="457200" rtl="0" algn="l">
              <a:spcBef>
                <a:spcPts val="440"/>
              </a:spcBef>
              <a:spcAft>
                <a:spcPts val="0"/>
              </a:spcAft>
              <a:buNone/>
            </a:pPr>
            <a:r>
              <a:t/>
            </a:r>
            <a:endParaRPr sz="2200">
              <a:solidFill>
                <a:schemeClr val="dk1"/>
              </a:solidFill>
              <a:latin typeface="Arial"/>
              <a:ea typeface="Arial"/>
              <a:cs typeface="Arial"/>
              <a:sym typeface="Arial"/>
            </a:endParaRPr>
          </a:p>
          <a:p>
            <a:pPr indent="0" lvl="0" marL="457200" rtl="0" algn="l">
              <a:spcBef>
                <a:spcPts val="440"/>
              </a:spcBef>
              <a:spcAft>
                <a:spcPts val="0"/>
              </a:spcAft>
              <a:buNone/>
            </a:pPr>
            <a:r>
              <a:t/>
            </a:r>
            <a:endParaRPr sz="1400">
              <a:solidFill>
                <a:schemeClr val="dk1"/>
              </a:solidFill>
              <a:latin typeface="Arial"/>
              <a:ea typeface="Arial"/>
              <a:cs typeface="Arial"/>
              <a:sym typeface="Arial"/>
            </a:endParaRPr>
          </a:p>
          <a:p>
            <a:pPr indent="0" lvl="0" marL="0" rtl="0" algn="l">
              <a:spcBef>
                <a:spcPts val="440"/>
              </a:spcBef>
              <a:spcAft>
                <a:spcPts val="0"/>
              </a:spcAft>
              <a:buNone/>
            </a:pPr>
            <a:r>
              <a:t/>
            </a:r>
            <a:endParaRPr sz="1300">
              <a:solidFill>
                <a:schemeClr val="dk1"/>
              </a:solidFill>
              <a:latin typeface="Arial"/>
              <a:ea typeface="Arial"/>
              <a:cs typeface="Arial"/>
              <a:sym typeface="Arial"/>
            </a:endParaRPr>
          </a:p>
          <a:p>
            <a:pPr indent="0" lvl="0" marL="0" rtl="0" algn="l">
              <a:spcBef>
                <a:spcPts val="440"/>
              </a:spcBef>
              <a:spcAft>
                <a:spcPts val="0"/>
              </a:spcAft>
              <a:buNone/>
            </a:pPr>
            <a:r>
              <a:rPr lang="en-US" sz="2200">
                <a:solidFill>
                  <a:schemeClr val="dk1"/>
                </a:solidFill>
                <a:latin typeface="Arial"/>
                <a:ea typeface="Arial"/>
                <a:cs typeface="Arial"/>
                <a:sym typeface="Arial"/>
              </a:rPr>
              <a:t>Example:</a:t>
            </a:r>
            <a:endParaRPr sz="2200">
              <a:solidFill>
                <a:schemeClr val="dk1"/>
              </a:solidFill>
              <a:latin typeface="Arial"/>
              <a:ea typeface="Arial"/>
              <a:cs typeface="Arial"/>
              <a:sym typeface="Arial"/>
            </a:endParaRPr>
          </a:p>
          <a:p>
            <a:pPr indent="0" lvl="0" marL="0" rtl="0" algn="l">
              <a:spcBef>
                <a:spcPts val="360"/>
              </a:spcBef>
              <a:spcAft>
                <a:spcPts val="0"/>
              </a:spcAft>
              <a:buNone/>
            </a:pPr>
            <a:r>
              <a:t/>
            </a:r>
            <a:endParaRPr/>
          </a:p>
        </p:txBody>
      </p:sp>
      <p:graphicFrame>
        <p:nvGraphicFramePr>
          <p:cNvPr id="279" name="Google Shape;279;p49"/>
          <p:cNvGraphicFramePr/>
          <p:nvPr/>
        </p:nvGraphicFramePr>
        <p:xfrm>
          <a:off x="637100" y="2440588"/>
          <a:ext cx="3000000" cy="3000000"/>
        </p:xfrm>
        <a:graphic>
          <a:graphicData uri="http://schemas.openxmlformats.org/drawingml/2006/table">
            <a:tbl>
              <a:tblPr>
                <a:noFill/>
                <a:tableStyleId>{9A303917-92B4-4F7F-A881-D586008EEEC8}</a:tableStyleId>
              </a:tblPr>
              <a:tblGrid>
                <a:gridCol w="3401300"/>
                <a:gridCol w="2026575"/>
                <a:gridCol w="2026575"/>
              </a:tblGrid>
              <a:tr h="296450">
                <a:tc>
                  <a:txBody>
                    <a:bodyPr/>
                    <a:lstStyle/>
                    <a:p>
                      <a:pPr indent="0" lvl="0" marL="0" marR="0" rtl="0" algn="ctr">
                        <a:lnSpc>
                          <a:spcPct val="100000"/>
                        </a:lnSpc>
                        <a:spcBef>
                          <a:spcPts val="0"/>
                        </a:spcBef>
                        <a:spcAft>
                          <a:spcPts val="0"/>
                        </a:spcAft>
                        <a:buClr>
                          <a:schemeClr val="dk1"/>
                        </a:buClr>
                        <a:buSzPts val="1500"/>
                        <a:buFont typeface="Tahoma"/>
                        <a:buNone/>
                      </a:pPr>
                      <a:r>
                        <a:rPr b="1" i="0" lang="en-US" sz="1500" u="none" cap="none" strike="noStrike">
                          <a:solidFill>
                            <a:schemeClr val="dk1"/>
                          </a:solidFill>
                        </a:rPr>
                        <a:t>Original Expression</a:t>
                      </a:r>
                      <a:endParaRPr sz="1100" u="none" cap="none" strike="noStrike"/>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500"/>
                        <a:buFont typeface="Tahoma"/>
                        <a:buNone/>
                      </a:pPr>
                      <a:r>
                        <a:rPr b="1" lang="en-US" sz="1500">
                          <a:solidFill>
                            <a:schemeClr val="dk1"/>
                          </a:solidFill>
                        </a:rPr>
                        <a:t>Simple Negate</a:t>
                      </a:r>
                      <a:endParaRPr sz="1100" u="none" cap="none" strike="noStrike"/>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500"/>
                        <a:buFont typeface="Tahoma"/>
                        <a:buNone/>
                      </a:pPr>
                      <a:r>
                        <a:rPr b="1" lang="en-US" sz="1500">
                          <a:solidFill>
                            <a:schemeClr val="dk1"/>
                          </a:solidFill>
                        </a:rPr>
                        <a:t>Preferred</a:t>
                      </a:r>
                      <a:endParaRPr b="1" i="0" sz="1100" u="none" cap="none" strike="noStrike">
                        <a:solidFill>
                          <a:schemeClr val="dk1"/>
                        </a:solidFil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25">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&amp;&amp; b</a:t>
                      </a:r>
                      <a:endParaRPr sz="1100" u="none" cap="none" strike="noStrike"/>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&amp;&amp; b)</a:t>
                      </a:r>
                      <a:endParaRPr sz="1100" u="none" cap="none" strike="noStrike"/>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 !b</a:t>
                      </a:r>
                      <a:endParaRPr b="0" i="0" sz="1100" u="none" cap="none" strike="noStrike">
                        <a:solidFill>
                          <a:schemeClr val="dk1"/>
                        </a:solidFill>
                        <a:latin typeface="Courier New"/>
                        <a:ea typeface="Courier New"/>
                        <a:cs typeface="Courier New"/>
                        <a:sym typeface="Courier New"/>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25">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 b</a:t>
                      </a:r>
                      <a:endParaRPr sz="1100" u="none" cap="none" strike="noStrike"/>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 b)</a:t>
                      </a:r>
                      <a:endParaRPr sz="1100" u="none" cap="none" strike="noStrike"/>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8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!a &amp;&amp; !b</a:t>
                      </a:r>
                      <a:endParaRPr b="0" i="0" sz="1100" u="none" cap="none" strike="noStrike">
                        <a:solidFill>
                          <a:schemeClr val="dk1"/>
                        </a:solidFill>
                        <a:latin typeface="Courier New"/>
                        <a:ea typeface="Courier New"/>
                        <a:cs typeface="Courier New"/>
                        <a:sym typeface="Courier New"/>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graphicFrame>
        <p:nvGraphicFramePr>
          <p:cNvPr id="280" name="Google Shape;280;p49"/>
          <p:cNvGraphicFramePr/>
          <p:nvPr/>
        </p:nvGraphicFramePr>
        <p:xfrm>
          <a:off x="457200" y="3968650"/>
          <a:ext cx="3000000" cy="3000000"/>
        </p:xfrm>
        <a:graphic>
          <a:graphicData uri="http://schemas.openxmlformats.org/drawingml/2006/table">
            <a:tbl>
              <a:tblPr>
                <a:noFill/>
                <a:tableStyleId>{9A303917-92B4-4F7F-A881-D586008EEEC8}</a:tableStyleId>
              </a:tblPr>
              <a:tblGrid>
                <a:gridCol w="2662075"/>
                <a:gridCol w="2662075"/>
                <a:gridCol w="2662075"/>
              </a:tblGrid>
              <a:tr h="296450">
                <a:tc>
                  <a:txBody>
                    <a:bodyPr/>
                    <a:lstStyle/>
                    <a:p>
                      <a:pPr indent="0" lvl="0" marL="0" marR="0" rtl="0" algn="ctr">
                        <a:lnSpc>
                          <a:spcPct val="100000"/>
                        </a:lnSpc>
                        <a:spcBef>
                          <a:spcPts val="0"/>
                        </a:spcBef>
                        <a:spcAft>
                          <a:spcPts val="0"/>
                        </a:spcAft>
                        <a:buClr>
                          <a:schemeClr val="dk1"/>
                        </a:buClr>
                        <a:buSzPts val="1500"/>
                        <a:buFont typeface="Tahoma"/>
                        <a:buNone/>
                      </a:pPr>
                      <a:r>
                        <a:rPr b="1" i="0" lang="en-US" sz="1500" u="none" cap="none" strike="noStrike">
                          <a:solidFill>
                            <a:schemeClr val="dk1"/>
                          </a:solidFill>
                        </a:rPr>
                        <a:t>Original </a:t>
                      </a:r>
                      <a:r>
                        <a:rPr b="1" lang="en-US" sz="1500">
                          <a:solidFill>
                            <a:schemeClr val="dk1"/>
                          </a:solidFill>
                        </a:rPr>
                        <a:t>Expression</a:t>
                      </a:r>
                      <a:endParaRPr sz="1100" u="none" cap="none" strike="noStrike"/>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None/>
                      </a:pPr>
                      <a:r>
                        <a:rPr b="1" lang="en-US" sz="1500">
                          <a:solidFill>
                            <a:schemeClr val="dk1"/>
                          </a:solidFill>
                        </a:rPr>
                        <a:t>Simple Negate</a:t>
                      </a:r>
                      <a:endParaRPr b="1" sz="1500">
                        <a:solidFill>
                          <a:schemeClr val="dk1"/>
                        </a:solidFill>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500"/>
                        <a:buFont typeface="Tahoma"/>
                        <a:buNone/>
                      </a:pPr>
                      <a:r>
                        <a:rPr b="1" lang="en-US" sz="1500">
                          <a:solidFill>
                            <a:schemeClr val="dk1"/>
                          </a:solidFill>
                        </a:rPr>
                        <a:t>Preferred</a:t>
                      </a:r>
                      <a:endParaRPr sz="1100" u="none" cap="none" strike="noStrike"/>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636975">
                <a:tc>
                  <a:txBody>
                    <a:bodyPr/>
                    <a:lstStyle/>
                    <a:p>
                      <a:pPr indent="0" lvl="0" marL="0" marR="0" rtl="0" algn="l">
                        <a:lnSpc>
                          <a:spcPct val="70000"/>
                        </a:lnSpc>
                        <a:spcBef>
                          <a:spcPts val="0"/>
                        </a:spcBef>
                        <a:spcAft>
                          <a:spcPts val="0"/>
                        </a:spcAft>
                        <a:buClr>
                          <a:schemeClr val="dk1"/>
                        </a:buClr>
                        <a:buSzPts val="1500"/>
                        <a:buFont typeface="Courier New"/>
                        <a:buNone/>
                      </a:pPr>
                      <a:r>
                        <a:rPr lang="en-US" sz="1500">
                          <a:solidFill>
                            <a:schemeClr val="dk1"/>
                          </a:solidFill>
                          <a:latin typeface="Courier New"/>
                          <a:ea typeface="Courier New"/>
                          <a:cs typeface="Courier New"/>
                          <a:sym typeface="Courier New"/>
                        </a:rPr>
                        <a:t>(</a:t>
                      </a:r>
                      <a:r>
                        <a:rPr b="0" i="0" lang="en-US" sz="1500" u="none" cap="none" strike="noStrike">
                          <a:solidFill>
                            <a:schemeClr val="dk1"/>
                          </a:solidFill>
                          <a:latin typeface="Courier New"/>
                          <a:ea typeface="Courier New"/>
                          <a:cs typeface="Courier New"/>
                          <a:sym typeface="Courier New"/>
                        </a:rPr>
                        <a:t>x == 7 &amp;&amp; y &gt; 3) </a:t>
                      </a:r>
                      <a:endParaRPr sz="1100" u="none" cap="none" strike="noStrike"/>
                    </a:p>
                    <a:p>
                      <a:pPr indent="0" lvl="0" marL="0" marR="0" rtl="0" algn="l">
                        <a:lnSpc>
                          <a:spcPct val="70000"/>
                        </a:lnSpc>
                        <a:spcBef>
                          <a:spcPts val="300"/>
                        </a:spcBef>
                        <a:spcAft>
                          <a:spcPts val="0"/>
                        </a:spcAft>
                        <a:buClr>
                          <a:schemeClr val="dk1"/>
                        </a:buClr>
                        <a:buSzPts val="1500"/>
                        <a:buFont typeface="Courier New"/>
                        <a:buNone/>
                      </a:pPr>
                      <a:r>
                        <a:t/>
                      </a:r>
                      <a:endParaRPr sz="1100" u="none" cap="none" strike="noStrike"/>
                    </a:p>
                  </a:txBody>
                  <a:tcPr marT="34300" marB="34300" marR="91450" marL="91450">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l">
                        <a:lnSpc>
                          <a:spcPct val="70000"/>
                        </a:lnSpc>
                        <a:spcBef>
                          <a:spcPts val="0"/>
                        </a:spcBef>
                        <a:spcAft>
                          <a:spcPts val="0"/>
                        </a:spcAft>
                        <a:buClr>
                          <a:schemeClr val="dk1"/>
                        </a:buClr>
                        <a:buSzPts val="1500"/>
                        <a:buFont typeface="Courier New"/>
                        <a:buNone/>
                      </a:pPr>
                      <a:r>
                        <a:rPr lang="en-US" sz="1500">
                          <a:solidFill>
                            <a:schemeClr val="dk1"/>
                          </a:solidFill>
                          <a:latin typeface="Courier New"/>
                          <a:ea typeface="Courier New"/>
                          <a:cs typeface="Courier New"/>
                          <a:sym typeface="Courier New"/>
                        </a:rPr>
                        <a:t>!</a:t>
                      </a:r>
                      <a:r>
                        <a:rPr lang="en-US" sz="1500">
                          <a:solidFill>
                            <a:schemeClr val="dk1"/>
                          </a:solidFill>
                          <a:latin typeface="Courier New"/>
                          <a:ea typeface="Courier New"/>
                          <a:cs typeface="Courier New"/>
                          <a:sym typeface="Courier New"/>
                        </a:rPr>
                        <a:t>(x == 7 &amp;&amp; y &gt; 3) </a:t>
                      </a:r>
                      <a:endParaRPr b="0" i="0" sz="1500" u="none" cap="none" strike="noStrike">
                        <a:solidFill>
                          <a:schemeClr val="dk1"/>
                        </a:solidFill>
                        <a:latin typeface="Courier New"/>
                        <a:ea typeface="Courier New"/>
                        <a:cs typeface="Courier New"/>
                        <a:sym typeface="Courier New"/>
                      </a:endParaRPr>
                    </a:p>
                  </a:txBody>
                  <a:tcPr marT="34300" marB="34300"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70000"/>
                        </a:lnSpc>
                        <a:spcBef>
                          <a:spcPts val="0"/>
                        </a:spcBef>
                        <a:spcAft>
                          <a:spcPts val="0"/>
                        </a:spcAft>
                        <a:buClr>
                          <a:schemeClr val="dk1"/>
                        </a:buClr>
                        <a:buSzPts val="1500"/>
                        <a:buFont typeface="Courier New"/>
                        <a:buNone/>
                      </a:pPr>
                      <a:r>
                        <a:rPr b="0" i="0" lang="en-US" sz="1500" u="none" cap="none" strike="noStrike">
                          <a:solidFill>
                            <a:schemeClr val="dk1"/>
                          </a:solidFill>
                          <a:latin typeface="Courier New"/>
                          <a:ea typeface="Courier New"/>
                          <a:cs typeface="Courier New"/>
                          <a:sym typeface="Courier New"/>
                        </a:rPr>
                        <a:t>(x </a:t>
                      </a:r>
                      <a:r>
                        <a:rPr b="1" i="0" lang="en-US" sz="1500" u="none" cap="none" strike="noStrike">
                          <a:solidFill>
                            <a:srgbClr val="003399"/>
                          </a:solidFill>
                          <a:latin typeface="Courier New"/>
                          <a:ea typeface="Courier New"/>
                          <a:cs typeface="Courier New"/>
                          <a:sym typeface="Courier New"/>
                        </a:rPr>
                        <a:t>!=</a:t>
                      </a:r>
                      <a:r>
                        <a:rPr b="0" i="0" lang="en-US" sz="1500" u="none" cap="none" strike="noStrike">
                          <a:solidFill>
                            <a:schemeClr val="dk1"/>
                          </a:solidFill>
                          <a:latin typeface="Courier New"/>
                          <a:ea typeface="Courier New"/>
                          <a:cs typeface="Courier New"/>
                          <a:sym typeface="Courier New"/>
                        </a:rPr>
                        <a:t> 7 </a:t>
                      </a:r>
                      <a:r>
                        <a:rPr b="1" i="0" lang="en-US" sz="1500" u="none" cap="none" strike="noStrike">
                          <a:solidFill>
                            <a:srgbClr val="003399"/>
                          </a:solidFill>
                          <a:latin typeface="Courier New"/>
                          <a:ea typeface="Courier New"/>
                          <a:cs typeface="Courier New"/>
                          <a:sym typeface="Courier New"/>
                        </a:rPr>
                        <a:t>||</a:t>
                      </a:r>
                      <a:r>
                        <a:rPr b="0" i="0" lang="en-US" sz="1500" u="none" cap="none" strike="noStrike">
                          <a:solidFill>
                            <a:schemeClr val="dk1"/>
                          </a:solidFill>
                          <a:latin typeface="Courier New"/>
                          <a:ea typeface="Courier New"/>
                          <a:cs typeface="Courier New"/>
                          <a:sym typeface="Courier New"/>
                        </a:rPr>
                        <a:t> y </a:t>
                      </a:r>
                      <a:r>
                        <a:rPr b="1" i="0" lang="en-US" sz="1500" u="none" cap="none" strike="noStrike">
                          <a:solidFill>
                            <a:srgbClr val="003399"/>
                          </a:solidFill>
                          <a:latin typeface="Courier New"/>
                          <a:ea typeface="Courier New"/>
                          <a:cs typeface="Courier New"/>
                          <a:sym typeface="Courier New"/>
                        </a:rPr>
                        <a:t>&lt;=</a:t>
                      </a:r>
                      <a:r>
                        <a:rPr b="0" i="0" lang="en-US" sz="1500" u="none" cap="none" strike="noStrike">
                          <a:solidFill>
                            <a:schemeClr val="dk1"/>
                          </a:solidFill>
                          <a:latin typeface="Courier New"/>
                          <a:ea typeface="Courier New"/>
                          <a:cs typeface="Courier New"/>
                          <a:sym typeface="Courier New"/>
                        </a:rPr>
                        <a:t> 3) </a:t>
                      </a:r>
                      <a:endParaRPr sz="1100" u="none" cap="none" strike="noStrike"/>
                    </a:p>
                  </a:txBody>
                  <a:tcPr marT="34300" marB="34300" marR="91450" marL="91450">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p50"/>
          <p:cNvSpPr txBox="1"/>
          <p:nvPr>
            <p:ph idx="1" type="body"/>
          </p:nvPr>
        </p:nvSpPr>
        <p:spPr>
          <a:xfrm>
            <a:off x="2851950" y="534275"/>
            <a:ext cx="4324800" cy="1334400"/>
          </a:xfrm>
          <a:prstGeom prst="rect">
            <a:avLst/>
          </a:prstGeom>
        </p:spPr>
        <p:txBody>
          <a:bodyPr anchorCtr="0" anchor="t" bIns="45700" lIns="91425" spcFirstLastPara="1" rIns="91425" wrap="square" tIns="45700">
            <a:normAutofit/>
          </a:bodyPr>
          <a:lstStyle/>
          <a:p>
            <a:pPr indent="0" lvl="0" marL="0" rtl="0" algn="ctr">
              <a:spcBef>
                <a:spcPts val="360"/>
              </a:spcBef>
              <a:spcAft>
                <a:spcPts val="0"/>
              </a:spcAft>
              <a:buNone/>
            </a:pPr>
            <a:r>
              <a:rPr lang="en-US" sz="2800"/>
              <a:t>P</a:t>
            </a:r>
            <a:r>
              <a:rPr lang="en-US" sz="2800"/>
              <a:t>ractice DeMorgan’s Law</a:t>
            </a:r>
            <a:endParaRPr sz="2800"/>
          </a:p>
        </p:txBody>
      </p:sp>
      <p:sp>
        <p:nvSpPr>
          <p:cNvPr id="287" name="Google Shape;287;p50"/>
          <p:cNvSpPr/>
          <p:nvPr/>
        </p:nvSpPr>
        <p:spPr>
          <a:xfrm>
            <a:off x="607225" y="534275"/>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graphicFrame>
        <p:nvGraphicFramePr>
          <p:cNvPr id="288" name="Google Shape;288;p50"/>
          <p:cNvGraphicFramePr/>
          <p:nvPr/>
        </p:nvGraphicFramePr>
        <p:xfrm>
          <a:off x="760950" y="2244000"/>
          <a:ext cx="3000000" cy="3000000"/>
        </p:xfrm>
        <a:graphic>
          <a:graphicData uri="http://schemas.openxmlformats.org/drawingml/2006/table">
            <a:tbl>
              <a:tblPr>
                <a:noFill/>
                <a:tableStyleId>{00C4C0C8-F1FF-4C3B-AE7D-8BE68BA48A97}</a:tableStyleId>
              </a:tblPr>
              <a:tblGrid>
                <a:gridCol w="416150"/>
                <a:gridCol w="3313875"/>
                <a:gridCol w="3409000"/>
              </a:tblGrid>
              <a:tr h="410075">
                <a:tc>
                  <a:txBody>
                    <a:bodyPr/>
                    <a:lstStyle/>
                    <a:p>
                      <a:pPr indent="0" lvl="0" marL="0" rtl="0" algn="l">
                        <a:spcBef>
                          <a:spcPts val="0"/>
                        </a:spcBef>
                        <a:spcAft>
                          <a:spcPts val="0"/>
                        </a:spcAft>
                        <a:buNone/>
                      </a:pPr>
                      <a:r>
                        <a:rPr lang="en-US"/>
                        <a:t>#</a:t>
                      </a:r>
                      <a:endParaRPr/>
                    </a:p>
                  </a:txBody>
                  <a:tcPr marT="91425" marB="91425" marR="91425" marL="91425"/>
                </a:tc>
                <a:tc>
                  <a:txBody>
                    <a:bodyPr/>
                    <a:lstStyle/>
                    <a:p>
                      <a:pPr indent="0" lvl="0" marL="0" rtl="0" algn="l">
                        <a:spcBef>
                          <a:spcPts val="0"/>
                        </a:spcBef>
                        <a:spcAft>
                          <a:spcPts val="0"/>
                        </a:spcAft>
                        <a:buNone/>
                      </a:pPr>
                      <a:r>
                        <a:rPr lang="en-US"/>
                        <a:t>Original</a:t>
                      </a:r>
                      <a:endParaRPr/>
                    </a:p>
                  </a:txBody>
                  <a:tcPr marT="91425" marB="91425" marR="91425" marL="91425"/>
                </a:tc>
                <a:tc>
                  <a:txBody>
                    <a:bodyPr/>
                    <a:lstStyle/>
                    <a:p>
                      <a:pPr indent="0" lvl="0" marL="0" rtl="0" algn="l">
                        <a:spcBef>
                          <a:spcPts val="0"/>
                        </a:spcBef>
                        <a:spcAft>
                          <a:spcPts val="0"/>
                        </a:spcAft>
                        <a:buNone/>
                      </a:pPr>
                      <a:r>
                        <a:rPr lang="en-US"/>
                        <a:t>Converted</a:t>
                      </a:r>
                      <a:endParaRPr/>
                    </a:p>
                  </a:txBody>
                  <a:tcPr marT="91425" marB="91425" marR="91425" marL="91425"/>
                </a:tc>
              </a:tr>
              <a:tr h="381000">
                <a:tc>
                  <a:txBody>
                    <a:bodyPr/>
                    <a:lstStyle/>
                    <a:p>
                      <a:pPr indent="0" lvl="0" marL="0" rtl="0" algn="l">
                        <a:spcBef>
                          <a:spcPts val="0"/>
                        </a:spcBef>
                        <a:spcAft>
                          <a:spcPts val="0"/>
                        </a:spcAft>
                        <a:buNone/>
                      </a:pPr>
                      <a:r>
                        <a:rPr lang="en-US"/>
                        <a:t>1</a:t>
                      </a:r>
                      <a:endParaRPr/>
                    </a:p>
                  </a:txBody>
                  <a:tcPr marT="91425" marB="91425" marR="91425" marL="91425"/>
                </a:tc>
                <a:tc>
                  <a:txBody>
                    <a:bodyPr/>
                    <a:lstStyle/>
                    <a:p>
                      <a:pPr indent="0" lvl="0" marL="0" marR="88900" rtl="0" algn="l">
                        <a:lnSpc>
                          <a:spcPct val="142857"/>
                        </a:lnSpc>
                        <a:spcBef>
                          <a:spcPts val="0"/>
                        </a:spcBef>
                        <a:spcAft>
                          <a:spcPts val="0"/>
                        </a:spcAft>
                        <a:buClr>
                          <a:schemeClr val="dk1"/>
                        </a:buClr>
                        <a:buSzPts val="1100"/>
                        <a:buFont typeface="Arial"/>
                        <a:buNone/>
                      </a:pPr>
                      <a:r>
                        <a:rPr lang="en-US" sz="1600">
                          <a:solidFill>
                            <a:schemeClr val="dk1"/>
                          </a:solidFill>
                          <a:latin typeface="Courier New"/>
                          <a:ea typeface="Courier New"/>
                          <a:cs typeface="Courier New"/>
                          <a:sym typeface="Courier New"/>
                        </a:rPr>
                        <a:t>!(x &lt; 3 || y &gt; 2)</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2</a:t>
                      </a:r>
                      <a:endParaRPr/>
                    </a:p>
                  </a:txBody>
                  <a:tcPr marT="91425" marB="91425" marR="91425" marL="91425"/>
                </a:tc>
                <a:tc>
                  <a:txBody>
                    <a:bodyPr/>
                    <a:lstStyle/>
                    <a:p>
                      <a:pPr indent="0" lvl="0" marL="0" marR="88900" rtl="0" algn="l">
                        <a:lnSpc>
                          <a:spcPct val="142857"/>
                        </a:lnSpc>
                        <a:spcBef>
                          <a:spcPts val="0"/>
                        </a:spcBef>
                        <a:spcAft>
                          <a:spcPts val="0"/>
                        </a:spcAft>
                        <a:buClr>
                          <a:schemeClr val="dk1"/>
                        </a:buClr>
                        <a:buSzPts val="1100"/>
                        <a:buFont typeface="Arial"/>
                        <a:buNone/>
                      </a:pPr>
                      <a:r>
                        <a:rPr lang="en-US" sz="1600">
                          <a:solidFill>
                            <a:schemeClr val="dk1"/>
                          </a:solidFill>
                          <a:latin typeface="Courier New"/>
                          <a:ea typeface="Courier New"/>
                          <a:cs typeface="Courier New"/>
                          <a:sym typeface="Courier New"/>
                        </a:rPr>
                        <a:t>!(x &lt; 3 &amp;&amp; y &gt; 2)</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3</a:t>
                      </a:r>
                      <a:endParaRPr/>
                    </a:p>
                  </a:txBody>
                  <a:tcPr marT="91425" marB="91425" marR="91425" marL="91425"/>
                </a:tc>
                <a:tc>
                  <a:txBody>
                    <a:bodyPr/>
                    <a:lstStyle/>
                    <a:p>
                      <a:pPr indent="0" lvl="0" marL="0" marR="88900" rtl="0" algn="l">
                        <a:lnSpc>
                          <a:spcPct val="142857"/>
                        </a:lnSpc>
                        <a:spcBef>
                          <a:spcPts val="0"/>
                        </a:spcBef>
                        <a:spcAft>
                          <a:spcPts val="0"/>
                        </a:spcAft>
                        <a:buClr>
                          <a:schemeClr val="dk1"/>
                        </a:buClr>
                        <a:buSzPts val="1100"/>
                        <a:buFont typeface="Arial"/>
                        <a:buNone/>
                      </a:pPr>
                      <a:r>
                        <a:rPr lang="en-US" sz="1600">
                          <a:solidFill>
                            <a:schemeClr val="dk1"/>
                          </a:solidFill>
                          <a:latin typeface="Courier New"/>
                          <a:ea typeface="Courier New"/>
                          <a:cs typeface="Courier New"/>
                          <a:sym typeface="Courier New"/>
                        </a:rPr>
                        <a:t>!(x &lt;= 5 &amp;&amp; y &gt; 7)</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r h="381000">
                <a:tc>
                  <a:txBody>
                    <a:bodyPr/>
                    <a:lstStyle/>
                    <a:p>
                      <a:pPr indent="0" lvl="0" marL="0" rtl="0" algn="l">
                        <a:spcBef>
                          <a:spcPts val="0"/>
                        </a:spcBef>
                        <a:spcAft>
                          <a:spcPts val="0"/>
                        </a:spcAft>
                        <a:buNone/>
                      </a:pPr>
                      <a:r>
                        <a:rPr lang="en-US"/>
                        <a:t>4</a:t>
                      </a:r>
                      <a:endParaRPr/>
                    </a:p>
                  </a:txBody>
                  <a:tcPr marT="91425" marB="91425" marR="91425" marL="91425"/>
                </a:tc>
                <a:tc>
                  <a:txBody>
                    <a:bodyPr/>
                    <a:lstStyle/>
                    <a:p>
                      <a:pPr indent="0" lvl="0" marL="0" rtl="0" algn="l">
                        <a:spcBef>
                          <a:spcPts val="0"/>
                        </a:spcBef>
                        <a:spcAft>
                          <a:spcPts val="0"/>
                        </a:spcAft>
                        <a:buNone/>
                      </a:pPr>
                      <a:r>
                        <a:rPr lang="en-US" sz="1600">
                          <a:solidFill>
                            <a:schemeClr val="dk1"/>
                          </a:solidFill>
                          <a:latin typeface="Courier New"/>
                          <a:ea typeface="Courier New"/>
                          <a:cs typeface="Courier New"/>
                          <a:sym typeface="Courier New"/>
                        </a:rPr>
                        <a:t>!(</a:t>
                      </a:r>
                      <a:r>
                        <a:rPr lang="en-US" sz="1600">
                          <a:solidFill>
                            <a:schemeClr val="dk1"/>
                          </a:solidFill>
                          <a:latin typeface="Courier New"/>
                          <a:ea typeface="Courier New"/>
                          <a:cs typeface="Courier New"/>
                          <a:sym typeface="Courier New"/>
                        </a:rPr>
                        <a:t>(x &lt; 5) || (x &gt; 5) || </a:t>
                      </a:r>
                      <a:endParaRPr sz="1600">
                        <a:solidFill>
                          <a:schemeClr val="dk1"/>
                        </a:solidFill>
                        <a:latin typeface="Courier New"/>
                        <a:ea typeface="Courier New"/>
                        <a:cs typeface="Courier New"/>
                        <a:sym typeface="Courier New"/>
                      </a:endParaRPr>
                    </a:p>
                    <a:p>
                      <a:pPr indent="0" lvl="0" marL="0" rtl="0" algn="l">
                        <a:spcBef>
                          <a:spcPts val="0"/>
                        </a:spcBef>
                        <a:spcAft>
                          <a:spcPts val="0"/>
                        </a:spcAft>
                        <a:buClr>
                          <a:schemeClr val="dk1"/>
                        </a:buClr>
                        <a:buSzPts val="1100"/>
                        <a:buFont typeface="Arial"/>
                        <a:buNone/>
                      </a:pPr>
                      <a:r>
                        <a:rPr lang="en-US" sz="1600">
                          <a:solidFill>
                            <a:schemeClr val="dk1"/>
                          </a:solidFill>
                          <a:latin typeface="Courier New"/>
                          <a:ea typeface="Courier New"/>
                          <a:cs typeface="Courier New"/>
                          <a:sym typeface="Courier New"/>
                        </a:rPr>
                        <a:t>(y &gt; 7) || (y &lt; 7))</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r>
            </a:tbl>
          </a:graphicData>
        </a:graphic>
      </p:graphicFrame>
      <p:graphicFrame>
        <p:nvGraphicFramePr>
          <p:cNvPr id="289" name="Google Shape;289;p50"/>
          <p:cNvGraphicFramePr/>
          <p:nvPr/>
        </p:nvGraphicFramePr>
        <p:xfrm>
          <a:off x="760950" y="2244000"/>
          <a:ext cx="3000000" cy="3000000"/>
        </p:xfrm>
        <a:graphic>
          <a:graphicData uri="http://schemas.openxmlformats.org/drawingml/2006/table">
            <a:tbl>
              <a:tblPr>
                <a:noFill/>
                <a:tableStyleId>{00C4C0C8-F1FF-4C3B-AE7D-8BE68BA48A97}</a:tableStyleId>
              </a:tblPr>
              <a:tblGrid>
                <a:gridCol w="416150"/>
                <a:gridCol w="3313875"/>
                <a:gridCol w="3409000"/>
              </a:tblGrid>
              <a:tr h="410075">
                <a:tc>
                  <a:txBody>
                    <a:bodyPr/>
                    <a:lstStyle/>
                    <a:p>
                      <a:pPr indent="0" lvl="0" marL="0" rtl="0" algn="l">
                        <a:spcBef>
                          <a:spcPts val="0"/>
                        </a:spcBef>
                        <a:spcAft>
                          <a:spcPts val="0"/>
                        </a:spcAft>
                        <a:buNone/>
                      </a:pPr>
                      <a:r>
                        <a:rPr lang="en-US"/>
                        <a:t>#</a:t>
                      </a:r>
                      <a:endParaRPr/>
                    </a:p>
                  </a:txBody>
                  <a:tcPr marT="91425" marB="91425" marR="91425" marL="91425"/>
                </a:tc>
                <a:tc>
                  <a:txBody>
                    <a:bodyPr/>
                    <a:lstStyle/>
                    <a:p>
                      <a:pPr indent="0" lvl="0" marL="0" rtl="0" algn="l">
                        <a:spcBef>
                          <a:spcPts val="0"/>
                        </a:spcBef>
                        <a:spcAft>
                          <a:spcPts val="0"/>
                        </a:spcAft>
                        <a:buNone/>
                      </a:pPr>
                      <a:r>
                        <a:rPr lang="en-US"/>
                        <a:t>Original</a:t>
                      </a:r>
                      <a:endParaRPr/>
                    </a:p>
                  </a:txBody>
                  <a:tcPr marT="91425" marB="91425" marR="91425" marL="91425"/>
                </a:tc>
                <a:tc>
                  <a:txBody>
                    <a:bodyPr/>
                    <a:lstStyle/>
                    <a:p>
                      <a:pPr indent="0" lvl="0" marL="0" rtl="0" algn="l">
                        <a:spcBef>
                          <a:spcPts val="0"/>
                        </a:spcBef>
                        <a:spcAft>
                          <a:spcPts val="0"/>
                        </a:spcAft>
                        <a:buNone/>
                      </a:pPr>
                      <a:r>
                        <a:rPr lang="en-US"/>
                        <a:t>Converted</a:t>
                      </a:r>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sz="1600">
                          <a:latin typeface="Courier New"/>
                          <a:ea typeface="Courier New"/>
                          <a:cs typeface="Courier New"/>
                          <a:sym typeface="Courier New"/>
                        </a:rPr>
                        <a:t>x &gt;= 3 &amp;&amp; y &lt;= 2</a:t>
                      </a:r>
                      <a:endParaRPr sz="16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sz="1600">
                          <a:latin typeface="Courier New"/>
                          <a:ea typeface="Courier New"/>
                          <a:cs typeface="Courier New"/>
                          <a:sym typeface="Courier New"/>
                        </a:rPr>
                        <a:t>x &gt;= 3 || y &lt;= 2</a:t>
                      </a:r>
                      <a:endParaRPr sz="16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sz="1600">
                          <a:latin typeface="Courier New"/>
                          <a:ea typeface="Courier New"/>
                          <a:cs typeface="Courier New"/>
                          <a:sym typeface="Courier New"/>
                        </a:rPr>
                        <a:t>x &gt; 5 || y &lt;= 7</a:t>
                      </a:r>
                      <a:endParaRPr sz="1600">
                        <a:latin typeface="Courier New"/>
                        <a:ea typeface="Courier New"/>
                        <a:cs typeface="Courier New"/>
                        <a:sym typeface="Courier New"/>
                      </a:endParaRPr>
                    </a:p>
                  </a:txBody>
                  <a:tcPr marT="91425" marB="91425" marR="91425" marL="91425"/>
                </a:tc>
              </a:tr>
              <a:tr h="381000">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t/>
                      </a:r>
                      <a:endParaRPr/>
                    </a:p>
                  </a:txBody>
                  <a:tcPr marT="91425" marB="91425" marR="91425" marL="91425"/>
                </a:tc>
                <a:tc>
                  <a:txBody>
                    <a:bodyPr/>
                    <a:lstStyle/>
                    <a:p>
                      <a:pPr indent="0" lvl="0" marL="0" rtl="0" algn="l">
                        <a:spcBef>
                          <a:spcPts val="0"/>
                        </a:spcBef>
                        <a:spcAft>
                          <a:spcPts val="0"/>
                        </a:spcAft>
                        <a:buNone/>
                      </a:pPr>
                      <a:r>
                        <a:rPr lang="en-US" sz="1600">
                          <a:latin typeface="Courier New"/>
                          <a:ea typeface="Courier New"/>
                          <a:cs typeface="Courier New"/>
                          <a:sym typeface="Courier New"/>
                        </a:rPr>
                        <a:t>a) !((x != 5) || (y != 7))</a:t>
                      </a:r>
                      <a:endParaRPr sz="1600">
                        <a:latin typeface="Courier New"/>
                        <a:ea typeface="Courier New"/>
                        <a:cs typeface="Courier New"/>
                        <a:sym typeface="Courier New"/>
                      </a:endParaRPr>
                    </a:p>
                    <a:p>
                      <a:pPr indent="0" lvl="0" marL="0" rtl="0" algn="l">
                        <a:spcBef>
                          <a:spcPts val="0"/>
                        </a:spcBef>
                        <a:spcAft>
                          <a:spcPts val="0"/>
                        </a:spcAft>
                        <a:buNone/>
                      </a:pPr>
                      <a:r>
                        <a:rPr lang="en-US" sz="1600">
                          <a:latin typeface="Courier New"/>
                          <a:ea typeface="Courier New"/>
                          <a:cs typeface="Courier New"/>
                          <a:sym typeface="Courier New"/>
                        </a:rPr>
                        <a:t>b) (x == 5) &amp;&amp; (y == 7)</a:t>
                      </a:r>
                      <a:endParaRPr sz="1600">
                        <a:latin typeface="Courier New"/>
                        <a:ea typeface="Courier New"/>
                        <a:cs typeface="Courier New"/>
                        <a:sym typeface="Courier New"/>
                      </a:endParaRPr>
                    </a:p>
                  </a:txBody>
                  <a:tcPr marT="91425" marB="91425" marR="91425" marL="91425"/>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51"/>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296" name="Google Shape;296;p51"/>
          <p:cNvSpPr txBox="1"/>
          <p:nvPr>
            <p:ph idx="1" type="body"/>
          </p:nvPr>
        </p:nvSpPr>
        <p:spPr>
          <a:xfrm>
            <a:off x="0" y="1037175"/>
            <a:ext cx="4685400" cy="4106400"/>
          </a:xfrm>
          <a:prstGeom prst="rect">
            <a:avLst/>
          </a:prstGeom>
        </p:spPr>
        <p:txBody>
          <a:bodyPr anchorCtr="0" anchor="t" bIns="45700" lIns="91425" spcFirstLastPara="1" rIns="91425" wrap="square" tIns="45700">
            <a:normAutofit/>
          </a:bodyPr>
          <a:lstStyle/>
          <a:p>
            <a:pPr indent="0" lvl="0" marL="0" rtl="0" algn="l">
              <a:lnSpc>
                <a:spcPct val="80000"/>
              </a:lnSpc>
              <a:spcBef>
                <a:spcPts val="360"/>
              </a:spcBef>
              <a:spcAft>
                <a:spcPts val="0"/>
              </a:spcAft>
              <a:buSzPts val="770"/>
              <a:buNone/>
            </a:pPr>
            <a:r>
              <a:rPr lang="en-US" sz="1840"/>
              <a:t>// [PIE 5.18]</a:t>
            </a:r>
            <a:endParaRPr sz="1840"/>
          </a:p>
          <a:p>
            <a:pPr indent="0" lvl="0" marL="0" rtl="0" algn="l">
              <a:lnSpc>
                <a:spcPct val="80000"/>
              </a:lnSpc>
              <a:spcBef>
                <a:spcPts val="360"/>
              </a:spcBef>
              <a:spcAft>
                <a:spcPts val="0"/>
              </a:spcAft>
              <a:buSzPts val="770"/>
              <a:buNone/>
            </a:pPr>
            <a:r>
              <a:rPr lang="en-US" sz="1840"/>
              <a:t>// Method A: digitSum()</a:t>
            </a:r>
            <a:endParaRPr sz="1840"/>
          </a:p>
          <a:p>
            <a:pPr indent="0" lvl="0" marL="0" rtl="0" algn="l">
              <a:lnSpc>
                <a:spcPct val="80000"/>
              </a:lnSpc>
              <a:spcBef>
                <a:spcPts val="360"/>
              </a:spcBef>
              <a:spcAft>
                <a:spcPts val="0"/>
              </a:spcAft>
              <a:buSzPts val="770"/>
              <a:buNone/>
            </a:pPr>
            <a:r>
              <a:rPr lang="en-US" sz="1840"/>
              <a:t>// Parameter: int num, any integer</a:t>
            </a:r>
            <a:endParaRPr sz="1840"/>
          </a:p>
          <a:p>
            <a:pPr indent="0" lvl="0" marL="0" rtl="0" algn="l">
              <a:lnSpc>
                <a:spcPct val="80000"/>
              </a:lnSpc>
              <a:spcBef>
                <a:spcPts val="360"/>
              </a:spcBef>
              <a:spcAft>
                <a:spcPts val="0"/>
              </a:spcAft>
              <a:buSzPts val="770"/>
              <a:buNone/>
            </a:pPr>
            <a:r>
              <a:rPr lang="en-US" sz="1840"/>
              <a:t>// Return: the sum of the digits in num</a:t>
            </a:r>
            <a:endParaRPr sz="1840"/>
          </a:p>
          <a:p>
            <a:pPr indent="0" lvl="0" marL="0" rtl="0" algn="l">
              <a:lnSpc>
                <a:spcPct val="80000"/>
              </a:lnSpc>
              <a:spcBef>
                <a:spcPts val="360"/>
              </a:spcBef>
              <a:spcAft>
                <a:spcPts val="0"/>
              </a:spcAft>
              <a:buSzPts val="770"/>
              <a:buNone/>
            </a:pPr>
            <a:r>
              <a:rPr lang="en-US" sz="1840"/>
              <a:t>// Example: num = 618, returns 15</a:t>
            </a:r>
            <a:endParaRPr sz="1840"/>
          </a:p>
          <a:p>
            <a:pPr indent="0" lvl="0" marL="0" rtl="0" algn="l">
              <a:lnSpc>
                <a:spcPct val="80000"/>
              </a:lnSpc>
              <a:spcBef>
                <a:spcPts val="360"/>
              </a:spcBef>
              <a:spcAft>
                <a:spcPts val="0"/>
              </a:spcAft>
              <a:buSzPts val="770"/>
              <a:buNone/>
            </a:pPr>
            <a:r>
              <a:t/>
            </a:r>
            <a:endParaRPr sz="1840"/>
          </a:p>
          <a:p>
            <a:pPr indent="0" lvl="0" marL="0" rtl="0" algn="l">
              <a:lnSpc>
                <a:spcPct val="80000"/>
              </a:lnSpc>
              <a:spcBef>
                <a:spcPts val="360"/>
              </a:spcBef>
              <a:spcAft>
                <a:spcPts val="0"/>
              </a:spcAft>
              <a:buSzPts val="770"/>
              <a:buNone/>
            </a:pPr>
            <a:r>
              <a:rPr lang="en-US" sz="1840"/>
              <a:t>// [PIE 5.23]</a:t>
            </a:r>
            <a:endParaRPr sz="1840"/>
          </a:p>
          <a:p>
            <a:pPr indent="0" lvl="0" marL="0" rtl="0" algn="l">
              <a:lnSpc>
                <a:spcPct val="80000"/>
              </a:lnSpc>
              <a:spcBef>
                <a:spcPts val="360"/>
              </a:spcBef>
              <a:spcAft>
                <a:spcPts val="0"/>
              </a:spcAft>
              <a:buSzPts val="770"/>
              <a:buNone/>
            </a:pPr>
            <a:r>
              <a:rPr lang="en-US" sz="1840"/>
              <a:t>// Method B: hasAnOddDigit()</a:t>
            </a:r>
            <a:endParaRPr sz="1840"/>
          </a:p>
          <a:p>
            <a:pPr indent="0" lvl="0" marL="0" rtl="0" algn="l">
              <a:lnSpc>
                <a:spcPct val="80000"/>
              </a:lnSpc>
              <a:spcBef>
                <a:spcPts val="360"/>
              </a:spcBef>
              <a:spcAft>
                <a:spcPts val="0"/>
              </a:spcAft>
              <a:buSzPts val="770"/>
              <a:buNone/>
            </a:pPr>
            <a:r>
              <a:rPr lang="en-US" sz="1840"/>
              <a:t>// Parameter: int num, any integer</a:t>
            </a:r>
            <a:endParaRPr sz="1840"/>
          </a:p>
          <a:p>
            <a:pPr indent="0" lvl="0" marL="0" rtl="0" algn="l">
              <a:lnSpc>
                <a:spcPct val="80000"/>
              </a:lnSpc>
              <a:spcBef>
                <a:spcPts val="360"/>
              </a:spcBef>
              <a:spcAft>
                <a:spcPts val="0"/>
              </a:spcAft>
              <a:buSzPts val="770"/>
              <a:buNone/>
            </a:pPr>
            <a:r>
              <a:rPr lang="en-US" sz="1840"/>
              <a:t>// Return: true if one or more odd digits in num</a:t>
            </a:r>
            <a:br>
              <a:rPr lang="en-US" sz="1840"/>
            </a:br>
            <a:r>
              <a:rPr lang="en-US" sz="1840"/>
              <a:t>// Example: num = 600, returns false, num = 601, returns true</a:t>
            </a:r>
            <a:endParaRPr sz="1840"/>
          </a:p>
        </p:txBody>
      </p:sp>
      <p:sp>
        <p:nvSpPr>
          <p:cNvPr id="297" name="Google Shape;297;p51"/>
          <p:cNvSpPr txBox="1"/>
          <p:nvPr>
            <p:ph idx="1" type="body"/>
          </p:nvPr>
        </p:nvSpPr>
        <p:spPr>
          <a:xfrm>
            <a:off x="4820575" y="1037175"/>
            <a:ext cx="4379700" cy="4106400"/>
          </a:xfrm>
          <a:prstGeom prst="rect">
            <a:avLst/>
          </a:prstGeom>
        </p:spPr>
        <p:txBody>
          <a:bodyPr anchorCtr="0" anchor="t" bIns="45700" lIns="91425" spcFirstLastPara="1" rIns="91425" wrap="square" tIns="45700">
            <a:normAutofit/>
          </a:bodyPr>
          <a:lstStyle/>
          <a:p>
            <a:pPr indent="0" lvl="0" marL="0" rtl="0" algn="l">
              <a:lnSpc>
                <a:spcPct val="80000"/>
              </a:lnSpc>
              <a:spcBef>
                <a:spcPts val="360"/>
              </a:spcBef>
              <a:spcAft>
                <a:spcPts val="0"/>
              </a:spcAft>
              <a:buSzPts val="688"/>
              <a:buNone/>
            </a:pPr>
            <a:r>
              <a:rPr lang="en-US" sz="1800"/>
              <a:t>// PIE 5.22</a:t>
            </a:r>
            <a:endParaRPr sz="1800"/>
          </a:p>
          <a:p>
            <a:pPr indent="0" lvl="0" marL="0" rtl="0" algn="l">
              <a:lnSpc>
                <a:spcPct val="80000"/>
              </a:lnSpc>
              <a:spcBef>
                <a:spcPts val="360"/>
              </a:spcBef>
              <a:spcAft>
                <a:spcPts val="0"/>
              </a:spcAft>
              <a:buSzPts val="688"/>
              <a:buNone/>
            </a:pPr>
            <a:r>
              <a:rPr lang="en-US" sz="1800"/>
              <a:t>// Method C: allDigitsOdd()</a:t>
            </a:r>
            <a:endParaRPr sz="1800"/>
          </a:p>
          <a:p>
            <a:pPr indent="0" lvl="0" marL="0" rtl="0" algn="l">
              <a:lnSpc>
                <a:spcPct val="80000"/>
              </a:lnSpc>
              <a:spcBef>
                <a:spcPts val="360"/>
              </a:spcBef>
              <a:spcAft>
                <a:spcPts val="0"/>
              </a:spcAft>
              <a:buSzPts val="688"/>
              <a:buNone/>
            </a:pPr>
            <a:r>
              <a:rPr lang="en-US" sz="1800"/>
              <a:t>// Parameter: int num, any integer</a:t>
            </a:r>
            <a:endParaRPr sz="1800"/>
          </a:p>
          <a:p>
            <a:pPr indent="0" lvl="0" marL="0" rtl="0" algn="l">
              <a:lnSpc>
                <a:spcPct val="80000"/>
              </a:lnSpc>
              <a:spcBef>
                <a:spcPts val="360"/>
              </a:spcBef>
              <a:spcAft>
                <a:spcPts val="0"/>
              </a:spcAft>
              <a:buSzPts val="688"/>
              <a:buNone/>
            </a:pPr>
            <a:r>
              <a:rPr lang="en-US" sz="1800"/>
              <a:t>// Return: true of all digits odd, otherwise false</a:t>
            </a:r>
            <a:endParaRPr sz="1800"/>
          </a:p>
          <a:p>
            <a:pPr indent="0" lvl="0" marL="0" rtl="0" algn="l">
              <a:lnSpc>
                <a:spcPct val="80000"/>
              </a:lnSpc>
              <a:spcBef>
                <a:spcPts val="360"/>
              </a:spcBef>
              <a:spcAft>
                <a:spcPts val="0"/>
              </a:spcAft>
              <a:buSzPts val="688"/>
              <a:buNone/>
            </a:pPr>
            <a:r>
              <a:rPr lang="en-US" sz="1800"/>
              <a:t>// Examples: num = 7932, returns false, num = 3197, returns true</a:t>
            </a:r>
            <a:endParaRPr sz="1800"/>
          </a:p>
          <a:p>
            <a:pPr indent="0" lvl="0" marL="0" rtl="0" algn="l">
              <a:lnSpc>
                <a:spcPct val="80000"/>
              </a:lnSpc>
              <a:spcBef>
                <a:spcPts val="360"/>
              </a:spcBef>
              <a:spcAft>
                <a:spcPts val="0"/>
              </a:spcAft>
              <a:buSzPts val="688"/>
              <a:buNone/>
            </a:pPr>
            <a:r>
              <a:t/>
            </a:r>
            <a:endParaRPr sz="1800"/>
          </a:p>
          <a:p>
            <a:pPr indent="0" lvl="0" marL="0" rtl="0" algn="l">
              <a:lnSpc>
                <a:spcPct val="80000"/>
              </a:lnSpc>
              <a:spcBef>
                <a:spcPts val="360"/>
              </a:spcBef>
              <a:spcAft>
                <a:spcPts val="0"/>
              </a:spcAft>
              <a:buSzPts val="688"/>
              <a:buNone/>
            </a:pPr>
            <a:r>
              <a:rPr lang="en-US" sz="1800"/>
              <a:t>// PIE 5.24</a:t>
            </a:r>
            <a:endParaRPr sz="1800"/>
          </a:p>
          <a:p>
            <a:pPr indent="0" lvl="0" marL="0" rtl="0" algn="l">
              <a:lnSpc>
                <a:spcPct val="80000"/>
              </a:lnSpc>
              <a:spcBef>
                <a:spcPts val="360"/>
              </a:spcBef>
              <a:spcAft>
                <a:spcPts val="0"/>
              </a:spcAft>
              <a:buSzPts val="688"/>
              <a:buNone/>
            </a:pPr>
            <a:r>
              <a:rPr lang="en-US" sz="1800"/>
              <a:t>// Method D: allVowels()</a:t>
            </a:r>
            <a:endParaRPr sz="1800"/>
          </a:p>
          <a:p>
            <a:pPr indent="0" lvl="0" marL="0" rtl="0" algn="l">
              <a:lnSpc>
                <a:spcPct val="80000"/>
              </a:lnSpc>
              <a:spcBef>
                <a:spcPts val="360"/>
              </a:spcBef>
              <a:spcAft>
                <a:spcPts val="0"/>
              </a:spcAft>
              <a:buSzPts val="688"/>
              <a:buNone/>
            </a:pPr>
            <a:r>
              <a:rPr lang="en-US" sz="1800"/>
              <a:t>// Parameter: String str, any string</a:t>
            </a:r>
            <a:endParaRPr sz="1800"/>
          </a:p>
          <a:p>
            <a:pPr indent="0" lvl="0" marL="0" rtl="0" algn="l">
              <a:lnSpc>
                <a:spcPct val="80000"/>
              </a:lnSpc>
              <a:spcBef>
                <a:spcPts val="360"/>
              </a:spcBef>
              <a:spcAft>
                <a:spcPts val="0"/>
              </a:spcAft>
              <a:buSzPts val="688"/>
              <a:buNone/>
            </a:pPr>
            <a:r>
              <a:rPr lang="en-US" sz="1800"/>
              <a:t>// Return: true if all characters are vowels (‘a’, ‘e’, ‘i’, ‘o’ or ‘u’), otherwise false</a:t>
            </a:r>
            <a:endParaRPr sz="1800"/>
          </a:p>
          <a:p>
            <a:pPr indent="0" lvl="0" marL="0" rtl="0" algn="l">
              <a:lnSpc>
                <a:spcPct val="80000"/>
              </a:lnSpc>
              <a:spcBef>
                <a:spcPts val="360"/>
              </a:spcBef>
              <a:spcAft>
                <a:spcPts val="0"/>
              </a:spcAft>
              <a:buSzPts val="688"/>
              <a:buNone/>
            </a:pPr>
            <a:r>
              <a:rPr lang="en-US" sz="1800"/>
              <a:t>// Examples: str = “oieauoo”, returns true</a:t>
            </a:r>
            <a:endParaRPr sz="1800"/>
          </a:p>
        </p:txBody>
      </p:sp>
      <p:sp>
        <p:nvSpPr>
          <p:cNvPr id="298" name="Google Shape;298;p51"/>
          <p:cNvSpPr/>
          <p:nvPr/>
        </p:nvSpPr>
        <p:spPr>
          <a:xfrm>
            <a:off x="3005700" y="150450"/>
            <a:ext cx="1566300" cy="1453500"/>
          </a:xfrm>
          <a:prstGeom prst="ellipse">
            <a:avLst/>
          </a:prstGeom>
          <a:solidFill>
            <a:srgbClr val="674EA7"/>
          </a:solidFill>
          <a:ln cap="flat" cmpd="sng" w="9525">
            <a:solidFill>
              <a:srgbClr val="1F497D"/>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1800">
                <a:solidFill>
                  <a:srgbClr val="FFFFFF"/>
                </a:solidFill>
              </a:rPr>
              <a:t>In-Class Practice</a:t>
            </a:r>
            <a:endParaRPr b="1" sz="18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cxnSp>
        <p:nvCxnSpPr>
          <p:cNvPr id="163" name="Google Shape;163;p34"/>
          <p:cNvCxnSpPr/>
          <p:nvPr/>
        </p:nvCxnSpPr>
        <p:spPr>
          <a:xfrm>
            <a:off x="628650" y="3486150"/>
            <a:ext cx="5619750" cy="0"/>
          </a:xfrm>
          <a:prstGeom prst="straightConnector1">
            <a:avLst/>
          </a:prstGeom>
          <a:noFill/>
          <a:ln cap="flat" cmpd="sng" w="19050">
            <a:solidFill>
              <a:srgbClr val="BF5700"/>
            </a:solidFill>
            <a:prstDash val="solid"/>
            <a:round/>
            <a:headEnd len="sm" w="sm" type="none"/>
            <a:tailEnd len="sm" w="sm" type="none"/>
          </a:ln>
        </p:spPr>
      </p:cxnSp>
      <p:sp>
        <p:nvSpPr>
          <p:cNvPr id="164" name="Google Shape;164;p34"/>
          <p:cNvSpPr txBox="1"/>
          <p:nvPr/>
        </p:nvSpPr>
        <p:spPr>
          <a:xfrm>
            <a:off x="548650" y="3920450"/>
            <a:ext cx="7886700" cy="651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PROFESSOR</a:t>
            </a:r>
            <a:r>
              <a:rPr b="0" i="0" lang="en-US" sz="1050" u="none" cap="none" strike="noStrike">
                <a:solidFill>
                  <a:srgbClr val="BF5700"/>
                </a:solidFill>
                <a:latin typeface="Arial Black"/>
                <a:ea typeface="Arial Black"/>
                <a:cs typeface="Arial Black"/>
                <a:sym typeface="Arial Black"/>
              </a:rPr>
              <a:t> RAMSEY</a:t>
            </a:r>
            <a:endParaRPr b="0" i="0" sz="1050" u="none" cap="none" strike="noStrike">
              <a:solidFill>
                <a:srgbClr val="BF5700"/>
              </a:solidFill>
              <a:latin typeface="Arial Black"/>
              <a:ea typeface="Arial Black"/>
              <a:cs typeface="Arial Black"/>
              <a:sym typeface="Arial Black"/>
            </a:endParaRPr>
          </a:p>
          <a:p>
            <a:pPr indent="0" lvl="0" marL="0" rtl="0" algn="l">
              <a:spcBef>
                <a:spcPts val="0"/>
              </a:spcBef>
              <a:spcAft>
                <a:spcPts val="0"/>
              </a:spcAft>
              <a:buClr>
                <a:srgbClr val="BF5700"/>
              </a:buClr>
              <a:buSzPts val="1050"/>
              <a:buFont typeface="Arial"/>
              <a:buNone/>
            </a:pPr>
            <a:r>
              <a:rPr lang="en-US" sz="1050">
                <a:solidFill>
                  <a:srgbClr val="BF5700"/>
                </a:solidFill>
                <a:latin typeface="Arial Black"/>
                <a:ea typeface="Arial Black"/>
                <a:cs typeface="Arial Black"/>
                <a:sym typeface="Arial Black"/>
              </a:rPr>
              <a:t>GDC 6.318</a:t>
            </a:r>
            <a:endParaRPr b="0" i="0" sz="1050" u="none" cap="none" strike="noStrike">
              <a:solidFill>
                <a:srgbClr val="BF5700"/>
              </a:solidFill>
              <a:latin typeface="Arial Black"/>
              <a:ea typeface="Arial Black"/>
              <a:cs typeface="Arial Black"/>
              <a:sym typeface="Arial Black"/>
            </a:endParaRPr>
          </a:p>
          <a:p>
            <a:pPr indent="0" lvl="0" marL="0" marR="0" rtl="0" algn="l">
              <a:lnSpc>
                <a:spcPct val="100000"/>
              </a:lnSpc>
              <a:spcBef>
                <a:spcPts val="0"/>
              </a:spcBef>
              <a:spcAft>
                <a:spcPts val="0"/>
              </a:spcAft>
              <a:buClr>
                <a:srgbClr val="BF5700"/>
              </a:buClr>
              <a:buSzPts val="1050"/>
              <a:buFont typeface="Arial"/>
              <a:buNone/>
            </a:pPr>
            <a:r>
              <a:rPr b="0" i="0" lang="en-US" sz="1050" u="none" cap="none" strike="noStrike">
                <a:solidFill>
                  <a:srgbClr val="BF5700"/>
                </a:solidFill>
                <a:latin typeface="Arial Black"/>
                <a:ea typeface="Arial Black"/>
                <a:cs typeface="Arial Black"/>
                <a:sym typeface="Arial Black"/>
              </a:rPr>
              <a:t>ramsey@cs.utexas.edu</a:t>
            </a:r>
            <a:endParaRPr b="0" i="0" sz="1050" u="none" cap="none" strike="noStrike">
              <a:solidFill>
                <a:srgbClr val="BF5700"/>
              </a:solidFill>
              <a:latin typeface="Arial Black"/>
              <a:ea typeface="Arial Black"/>
              <a:cs typeface="Arial Black"/>
              <a:sym typeface="Arial Black"/>
            </a:endParaRPr>
          </a:p>
        </p:txBody>
      </p:sp>
      <p:sp>
        <p:nvSpPr>
          <p:cNvPr id="165" name="Google Shape;165;p34"/>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l">
              <a:lnSpc>
                <a:spcPct val="142857"/>
              </a:lnSpc>
              <a:spcBef>
                <a:spcPts val="0"/>
              </a:spcBef>
              <a:spcAft>
                <a:spcPts val="0"/>
              </a:spcAft>
              <a:buClr>
                <a:srgbClr val="BF5700"/>
              </a:buClr>
              <a:buSzPts val="2800"/>
              <a:buFont typeface="Arial Black"/>
              <a:buNone/>
            </a:pPr>
            <a:r>
              <a:t/>
            </a:r>
            <a:endParaRPr b="1" sz="4000">
              <a:solidFill>
                <a:srgbClr val="FF0000"/>
              </a:solidFill>
              <a:latin typeface="Arial Black"/>
              <a:ea typeface="Arial Black"/>
              <a:cs typeface="Arial Black"/>
              <a:sym typeface="Arial Black"/>
            </a:endParaRPr>
          </a:p>
          <a:p>
            <a:pPr indent="0" lvl="0" marL="0" marR="0" rtl="0" algn="l">
              <a:lnSpc>
                <a:spcPct val="142857"/>
              </a:lnSpc>
              <a:spcBef>
                <a:spcPts val="0"/>
              </a:spcBef>
              <a:spcAft>
                <a:spcPts val="0"/>
              </a:spcAft>
              <a:buClr>
                <a:srgbClr val="BF5700"/>
              </a:buClr>
              <a:buSzPts val="2800"/>
              <a:buFont typeface="Arial Black"/>
              <a:buNone/>
            </a:pPr>
            <a:r>
              <a:rPr b="1" lang="en-US" sz="2400">
                <a:solidFill>
                  <a:srgbClr val="BF5700"/>
                </a:solidFill>
                <a:latin typeface="Arial Black"/>
                <a:ea typeface="Arial Black"/>
                <a:cs typeface="Arial Black"/>
                <a:sym typeface="Arial Black"/>
              </a:rPr>
              <a:t>5.3 The Boolean Type</a:t>
            </a:r>
            <a:endParaRPr b="1" sz="2400">
              <a:solidFill>
                <a:srgbClr val="BF5700"/>
              </a:solidFill>
              <a:latin typeface="Arial Black"/>
              <a:ea typeface="Arial Black"/>
              <a:cs typeface="Arial Black"/>
              <a:sym typeface="Arial Black"/>
            </a:endParaRPr>
          </a:p>
        </p:txBody>
      </p:sp>
      <p:pic>
        <p:nvPicPr>
          <p:cNvPr id="166" name="Google Shape;166;p34"/>
          <p:cNvPicPr preferRelativeResize="0"/>
          <p:nvPr/>
        </p:nvPicPr>
        <p:blipFill rotWithShape="1">
          <a:blip r:embed="rId3">
            <a:alphaModFix/>
          </a:blip>
          <a:srcRect b="0" l="0" r="0" t="0"/>
          <a:stretch/>
        </p:blipFill>
        <p:spPr>
          <a:xfrm>
            <a:off x="6565597" y="-152400"/>
            <a:ext cx="2151186" cy="1047750"/>
          </a:xfrm>
          <a:prstGeom prst="rect">
            <a:avLst/>
          </a:prstGeom>
          <a:noFill/>
          <a:ln>
            <a:noFill/>
          </a:ln>
        </p:spPr>
      </p:pic>
      <p:pic>
        <p:nvPicPr>
          <p:cNvPr id="167" name="Google Shape;167;p34"/>
          <p:cNvPicPr preferRelativeResize="0"/>
          <p:nvPr/>
        </p:nvPicPr>
        <p:blipFill rotWithShape="1">
          <a:blip r:embed="rId4">
            <a:alphaModFix/>
          </a:blip>
          <a:srcRect b="0" l="0" r="0" t="0"/>
          <a:stretch/>
        </p:blipFill>
        <p:spPr>
          <a:xfrm>
            <a:off x="7399968" y="785468"/>
            <a:ext cx="989650" cy="9896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52"/>
          <p:cNvSpPr txBox="1"/>
          <p:nvPr>
            <p:ph type="title"/>
          </p:nvPr>
        </p:nvSpPr>
        <p:spPr>
          <a:xfrm>
            <a:off x="457200" y="463951"/>
            <a:ext cx="8229600" cy="4467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Solutions</a:t>
            </a:r>
            <a:endParaRPr/>
          </a:p>
        </p:txBody>
      </p:sp>
      <p:sp>
        <p:nvSpPr>
          <p:cNvPr id="305" name="Google Shape;305;p5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pic>
        <p:nvPicPr>
          <p:cNvPr id="306" name="Google Shape;306;p52"/>
          <p:cNvPicPr preferRelativeResize="0"/>
          <p:nvPr/>
        </p:nvPicPr>
        <p:blipFill>
          <a:blip r:embed="rId3">
            <a:alphaModFix/>
          </a:blip>
          <a:stretch>
            <a:fillRect/>
          </a:stretch>
        </p:blipFill>
        <p:spPr>
          <a:xfrm>
            <a:off x="152400" y="1063050"/>
            <a:ext cx="4451051" cy="1544100"/>
          </a:xfrm>
          <a:prstGeom prst="rect">
            <a:avLst/>
          </a:prstGeom>
          <a:noFill/>
          <a:ln>
            <a:noFill/>
          </a:ln>
        </p:spPr>
      </p:pic>
      <p:pic>
        <p:nvPicPr>
          <p:cNvPr id="307" name="Google Shape;307;p52"/>
          <p:cNvPicPr preferRelativeResize="0"/>
          <p:nvPr/>
        </p:nvPicPr>
        <p:blipFill>
          <a:blip r:embed="rId4">
            <a:alphaModFix/>
          </a:blip>
          <a:stretch>
            <a:fillRect/>
          </a:stretch>
        </p:blipFill>
        <p:spPr>
          <a:xfrm>
            <a:off x="120950" y="3098017"/>
            <a:ext cx="4451049" cy="1407183"/>
          </a:xfrm>
          <a:prstGeom prst="rect">
            <a:avLst/>
          </a:prstGeom>
          <a:noFill/>
          <a:ln>
            <a:noFill/>
          </a:ln>
        </p:spPr>
      </p:pic>
      <p:pic>
        <p:nvPicPr>
          <p:cNvPr id="308" name="Google Shape;308;p52"/>
          <p:cNvPicPr preferRelativeResize="0"/>
          <p:nvPr/>
        </p:nvPicPr>
        <p:blipFill>
          <a:blip r:embed="rId5">
            <a:alphaModFix/>
          </a:blip>
          <a:stretch>
            <a:fillRect/>
          </a:stretch>
        </p:blipFill>
        <p:spPr>
          <a:xfrm>
            <a:off x="4748024" y="910650"/>
            <a:ext cx="4306648" cy="1682925"/>
          </a:xfrm>
          <a:prstGeom prst="rect">
            <a:avLst/>
          </a:prstGeom>
          <a:noFill/>
          <a:ln>
            <a:noFill/>
          </a:ln>
        </p:spPr>
      </p:pic>
      <p:pic>
        <p:nvPicPr>
          <p:cNvPr id="309" name="Google Shape;309;p52"/>
          <p:cNvPicPr preferRelativeResize="0"/>
          <p:nvPr/>
        </p:nvPicPr>
        <p:blipFill>
          <a:blip r:embed="rId6">
            <a:alphaModFix/>
          </a:blip>
          <a:stretch>
            <a:fillRect/>
          </a:stretch>
        </p:blipFill>
        <p:spPr>
          <a:xfrm>
            <a:off x="4675825" y="2745975"/>
            <a:ext cx="4451049" cy="2074166"/>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grpSp>
        <p:nvGrpSpPr>
          <p:cNvPr id="315" name="Google Shape;315;p53"/>
          <p:cNvGrpSpPr/>
          <p:nvPr/>
        </p:nvGrpSpPr>
        <p:grpSpPr>
          <a:xfrm>
            <a:off x="4913813" y="475575"/>
            <a:ext cx="4126512" cy="4583250"/>
            <a:chOff x="4913813" y="475575"/>
            <a:chExt cx="4126512" cy="4583250"/>
          </a:xfrm>
        </p:grpSpPr>
        <p:sp>
          <p:nvSpPr>
            <p:cNvPr id="316" name="Google Shape;316;p53"/>
            <p:cNvSpPr/>
            <p:nvPr/>
          </p:nvSpPr>
          <p:spPr>
            <a:xfrm>
              <a:off x="5713000" y="11979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7" name="Google Shape;317;p53"/>
            <p:cNvSpPr/>
            <p:nvPr/>
          </p:nvSpPr>
          <p:spPr>
            <a:xfrm>
              <a:off x="6117700" y="31619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8" name="Google Shape;318;p53"/>
            <p:cNvSpPr/>
            <p:nvPr/>
          </p:nvSpPr>
          <p:spPr>
            <a:xfrm>
              <a:off x="7121100" y="1405675"/>
              <a:ext cx="737100" cy="653400"/>
            </a:xfrm>
            <a:prstGeom prst="ellipse">
              <a:avLst/>
            </a:prstGeom>
            <a:solidFill>
              <a:srgbClr val="BF5700">
                <a:alpha val="5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9" name="Google Shape;319;p53"/>
            <p:cNvSpPr/>
            <p:nvPr/>
          </p:nvSpPr>
          <p:spPr>
            <a:xfrm>
              <a:off x="7381625" y="256127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0" name="Google Shape;320;p53"/>
            <p:cNvSpPr/>
            <p:nvPr/>
          </p:nvSpPr>
          <p:spPr>
            <a:xfrm>
              <a:off x="4913813" y="3600900"/>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1" name="Google Shape;321;p53"/>
            <p:cNvSpPr/>
            <p:nvPr/>
          </p:nvSpPr>
          <p:spPr>
            <a:xfrm>
              <a:off x="7561375" y="8920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2" name="Google Shape;322;p53"/>
            <p:cNvSpPr/>
            <p:nvPr/>
          </p:nvSpPr>
          <p:spPr>
            <a:xfrm>
              <a:off x="7069625" y="823675"/>
              <a:ext cx="1970700" cy="18174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sz="2200">
                  <a:latin typeface="Comfortaa"/>
                  <a:ea typeface="Comfortaa"/>
                  <a:cs typeface="Comfortaa"/>
                  <a:sym typeface="Comfortaa"/>
                </a:rPr>
                <a:t>You Belong Here</a:t>
              </a:r>
              <a:endParaRPr b="1" i="0" sz="2200" u="none" cap="none" strike="noStrike">
                <a:solidFill>
                  <a:srgbClr val="000000"/>
                </a:solidFill>
                <a:latin typeface="Comfortaa"/>
                <a:ea typeface="Comfortaa"/>
                <a:cs typeface="Comfortaa"/>
                <a:sym typeface="Comfortaa"/>
              </a:endParaRPr>
            </a:p>
          </p:txBody>
        </p:sp>
        <p:sp>
          <p:nvSpPr>
            <p:cNvPr id="323" name="Google Shape;323;p53"/>
            <p:cNvSpPr/>
            <p:nvPr/>
          </p:nvSpPr>
          <p:spPr>
            <a:xfrm>
              <a:off x="6270100" y="475575"/>
              <a:ext cx="1141800" cy="1087800"/>
            </a:xfrm>
            <a:prstGeom prst="ellipse">
              <a:avLst/>
            </a:prstGeom>
            <a:solidFill>
              <a:srgbClr val="BF5700">
                <a:alpha val="30199"/>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4" name="Google Shape;324;p53"/>
            <p:cNvSpPr/>
            <p:nvPr/>
          </p:nvSpPr>
          <p:spPr>
            <a:xfrm>
              <a:off x="6320575" y="4077550"/>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lang="en-US">
                  <a:latin typeface="Comfortaa"/>
                  <a:ea typeface="Comfortaa"/>
                  <a:cs typeface="Comfortaa"/>
                  <a:sym typeface="Comfortaa"/>
                </a:rPr>
                <a:t>Hi!</a:t>
              </a:r>
              <a:endParaRPr b="1" i="0" sz="1400" u="none" cap="none" strike="noStrike">
                <a:solidFill>
                  <a:srgbClr val="000000"/>
                </a:solidFill>
                <a:latin typeface="Comfortaa"/>
                <a:ea typeface="Comfortaa"/>
                <a:cs typeface="Comfortaa"/>
                <a:sym typeface="Comfortaa"/>
              </a:endParaRPr>
            </a:p>
          </p:txBody>
        </p:sp>
        <p:sp>
          <p:nvSpPr>
            <p:cNvPr id="325" name="Google Shape;325;p53"/>
            <p:cNvSpPr/>
            <p:nvPr/>
          </p:nvSpPr>
          <p:spPr>
            <a:xfrm>
              <a:off x="6868350" y="3214675"/>
              <a:ext cx="1242600" cy="1167000"/>
            </a:xfrm>
            <a:prstGeom prst="ellipse">
              <a:avLst/>
            </a:prstGeom>
            <a:solidFill>
              <a:srgbClr val="BF5700"/>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6" name="Google Shape;326;p53"/>
            <p:cNvSpPr/>
            <p:nvPr/>
          </p:nvSpPr>
          <p:spPr>
            <a:xfrm>
              <a:off x="5105275" y="2622125"/>
              <a:ext cx="737100" cy="653400"/>
            </a:xfrm>
            <a:prstGeom prst="ellipse">
              <a:avLst/>
            </a:prstGeom>
            <a:solidFill>
              <a:srgbClr val="BF5700">
                <a:alpha val="96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7" name="Google Shape;327;p53"/>
            <p:cNvSpPr/>
            <p:nvPr/>
          </p:nvSpPr>
          <p:spPr>
            <a:xfrm>
              <a:off x="6270550" y="4405425"/>
              <a:ext cx="737100" cy="653400"/>
            </a:xfrm>
            <a:prstGeom prst="ellipse">
              <a:avLst/>
            </a:prstGeom>
            <a:solidFill>
              <a:srgbClr val="BF5700">
                <a:alpha val="980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8" name="Google Shape;328;p53"/>
            <p:cNvSpPr/>
            <p:nvPr/>
          </p:nvSpPr>
          <p:spPr>
            <a:xfrm>
              <a:off x="6955600" y="1968725"/>
              <a:ext cx="737100" cy="653400"/>
            </a:xfrm>
            <a:prstGeom prst="ellipse">
              <a:avLst/>
            </a:prstGeom>
            <a:solidFill>
              <a:srgbClr val="BF5700">
                <a:alpha val="356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29" name="Google Shape;329;p53"/>
          <p:cNvSpPr txBox="1"/>
          <p:nvPr>
            <p:ph type="title"/>
          </p:nvPr>
        </p:nvSpPr>
        <p:spPr>
          <a:xfrm>
            <a:off x="457200" y="463951"/>
            <a:ext cx="8229600" cy="446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3F3F3F"/>
              </a:buClr>
              <a:buSzPct val="122222"/>
              <a:buFont typeface="Arial"/>
              <a:buNone/>
            </a:pPr>
            <a:r>
              <a:rPr lang="en-US"/>
              <a:t>Remember</a:t>
            </a:r>
            <a:endParaRPr/>
          </a:p>
        </p:txBody>
      </p:sp>
      <p:sp>
        <p:nvSpPr>
          <p:cNvPr id="330" name="Google Shape;330;p5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331" name="Google Shape;331;p53"/>
          <p:cNvSpPr txBox="1"/>
          <p:nvPr>
            <p:ph idx="1" type="body"/>
          </p:nvPr>
        </p:nvSpPr>
        <p:spPr>
          <a:xfrm>
            <a:off x="304050" y="1215050"/>
            <a:ext cx="4972800" cy="3661800"/>
          </a:xfrm>
          <a:prstGeom prst="rect">
            <a:avLst/>
          </a:prstGeom>
          <a:noFill/>
          <a:ln>
            <a:noFill/>
          </a:ln>
        </p:spPr>
        <p:txBody>
          <a:bodyPr anchorCtr="0" anchor="t" bIns="45700" lIns="91425" spcFirstLastPara="1" rIns="91425" wrap="square" tIns="45700">
            <a:noAutofit/>
          </a:bodyPr>
          <a:lstStyle/>
          <a:p>
            <a:pPr indent="-349250" lvl="0" marL="457200" marR="0" rtl="0" algn="l">
              <a:lnSpc>
                <a:spcPct val="100000"/>
              </a:lnSpc>
              <a:spcBef>
                <a:spcPts val="0"/>
              </a:spcBef>
              <a:spcAft>
                <a:spcPts val="0"/>
              </a:spcAft>
              <a:buClr>
                <a:schemeClr val="dk1"/>
              </a:buClr>
              <a:buSzPts val="1900"/>
              <a:buFont typeface="Arial"/>
              <a:buChar char="•"/>
            </a:pPr>
            <a:r>
              <a:rPr lang="en-US" sz="1900">
                <a:solidFill>
                  <a:schemeClr val="dk1"/>
                </a:solidFill>
                <a:latin typeface="Arial"/>
                <a:ea typeface="Arial"/>
                <a:cs typeface="Arial"/>
                <a:sym typeface="Arial"/>
              </a:rPr>
              <a:t>TBD</a:t>
            </a:r>
            <a:endParaRPr sz="1900">
              <a:solidFill>
                <a:schemeClr val="dk1"/>
              </a:solidFill>
              <a:latin typeface="Arial"/>
              <a:ea typeface="Arial"/>
              <a:cs typeface="Arial"/>
              <a:sym typeface="Arial"/>
            </a:endParaRPr>
          </a:p>
          <a:p>
            <a:pPr indent="-349250" lvl="0" marL="457200" marR="0" rtl="0" algn="l">
              <a:lnSpc>
                <a:spcPct val="100000"/>
              </a:lnSpc>
              <a:spcBef>
                <a:spcPts val="0"/>
              </a:spcBef>
              <a:spcAft>
                <a:spcPts val="0"/>
              </a:spcAft>
              <a:buClr>
                <a:schemeClr val="dk1"/>
              </a:buClr>
              <a:buSzPts val="1900"/>
              <a:buFont typeface="Arial"/>
              <a:buChar char="•"/>
            </a:pPr>
            <a:r>
              <a:t/>
            </a:r>
            <a:endParaRPr sz="1900">
              <a:solidFill>
                <a:schemeClr val="dk1"/>
              </a:solidFill>
              <a:latin typeface="Arial"/>
              <a:ea typeface="Arial"/>
              <a:cs typeface="Arial"/>
              <a:sym typeface="Arial"/>
            </a:endParaRPr>
          </a:p>
          <a:p>
            <a:pPr indent="-285750" lvl="1" marL="742950" marR="0" rtl="0" algn="l">
              <a:lnSpc>
                <a:spcPct val="80000"/>
              </a:lnSpc>
              <a:spcBef>
                <a:spcPts val="400"/>
              </a:spcBef>
              <a:spcAft>
                <a:spcPts val="0"/>
              </a:spcAft>
              <a:buClr>
                <a:schemeClr val="dk1"/>
              </a:buClr>
              <a:buSzPts val="2000"/>
              <a:buFont typeface="Courier New"/>
              <a:buNone/>
            </a:pPr>
            <a:r>
              <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5"/>
          <p:cNvSpPr txBox="1"/>
          <p:nvPr>
            <p:ph type="title"/>
          </p:nvPr>
        </p:nvSpPr>
        <p:spPr>
          <a:xfrm>
            <a:off x="457200" y="463951"/>
            <a:ext cx="8229600" cy="446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100000"/>
              </a:lnSpc>
              <a:spcBef>
                <a:spcPts val="0"/>
              </a:spcBef>
              <a:spcAft>
                <a:spcPts val="0"/>
              </a:spcAft>
              <a:buClr>
                <a:srgbClr val="3F3F3F"/>
              </a:buClr>
              <a:buSzPct val="122222"/>
              <a:buFont typeface="Arial"/>
              <a:buNone/>
            </a:pPr>
            <a:r>
              <a:rPr lang="en-US"/>
              <a:t>Announcements</a:t>
            </a:r>
            <a:endParaRPr/>
          </a:p>
        </p:txBody>
      </p:sp>
      <p:sp>
        <p:nvSpPr>
          <p:cNvPr id="174" name="Google Shape;174;p35"/>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Clr>
                <a:srgbClr val="000000"/>
              </a:buClr>
              <a:buSzPts val="1300"/>
              <a:buFont typeface="Arial"/>
              <a:buNone/>
            </a:pPr>
            <a:fld id="{00000000-1234-1234-1234-123412341234}" type="slidenum">
              <a:rPr lang="en-US"/>
              <a:t>‹#›</a:t>
            </a:fld>
            <a:endParaRPr/>
          </a:p>
        </p:txBody>
      </p:sp>
      <p:sp>
        <p:nvSpPr>
          <p:cNvPr id="175" name="Google Shape;175;p35"/>
          <p:cNvSpPr txBox="1"/>
          <p:nvPr>
            <p:ph idx="1" type="body"/>
          </p:nvPr>
        </p:nvSpPr>
        <p:spPr>
          <a:xfrm>
            <a:off x="457200" y="1321350"/>
            <a:ext cx="8229600" cy="3606000"/>
          </a:xfrm>
          <a:prstGeom prst="rect">
            <a:avLst/>
          </a:prstGeom>
        </p:spPr>
        <p:txBody>
          <a:bodyPr anchorCtr="0" anchor="t" bIns="45700" lIns="91425" spcFirstLastPara="1" rIns="91425" wrap="square" tIns="45700">
            <a:normAutofit/>
          </a:bodyPr>
          <a:lstStyle/>
          <a:p>
            <a:pPr indent="-342900" lvl="0" marL="457200" rtl="0" algn="l">
              <a:spcBef>
                <a:spcPts val="360"/>
              </a:spcBef>
              <a:spcAft>
                <a:spcPts val="0"/>
              </a:spcAft>
              <a:buSzPts val="1800"/>
              <a:buChar char="●"/>
            </a:pPr>
            <a:r>
              <a:rPr lang="en-US"/>
              <a:t>TBD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36"/>
          <p:cNvSpPr txBox="1"/>
          <p:nvPr/>
        </p:nvSpPr>
        <p:spPr>
          <a:xfrm>
            <a:off x="1051500" y="2660681"/>
            <a:ext cx="7003200" cy="112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3600">
                <a:latin typeface="Calibri"/>
                <a:ea typeface="Calibri"/>
                <a:cs typeface="Calibri"/>
                <a:sym typeface="Calibri"/>
              </a:rPr>
              <a:t>??? </a:t>
            </a:r>
            <a:r>
              <a:rPr b="1" lang="en-US" sz="3600">
                <a:latin typeface="Calibri"/>
                <a:ea typeface="Calibri"/>
                <a:cs typeface="Calibri"/>
                <a:sym typeface="Calibri"/>
              </a:rPr>
              <a:t>Quiz</a:t>
            </a:r>
            <a:endParaRPr b="1" sz="3600">
              <a:latin typeface="Calibri"/>
              <a:ea typeface="Calibri"/>
              <a:cs typeface="Calibri"/>
              <a:sym typeface="Calibri"/>
            </a:endParaRPr>
          </a:p>
        </p:txBody>
      </p:sp>
      <p:pic>
        <p:nvPicPr>
          <p:cNvPr id="182" name="Google Shape;182;p36"/>
          <p:cNvPicPr preferRelativeResize="0"/>
          <p:nvPr/>
        </p:nvPicPr>
        <p:blipFill>
          <a:blip r:embed="rId3">
            <a:alphaModFix/>
          </a:blip>
          <a:stretch>
            <a:fillRect/>
          </a:stretch>
        </p:blipFill>
        <p:spPr>
          <a:xfrm>
            <a:off x="3454750" y="1261625"/>
            <a:ext cx="2234512" cy="122126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7" name="Shape 187"/>
        <p:cNvGrpSpPr/>
        <p:nvPr/>
      </p:nvGrpSpPr>
      <p:grpSpPr>
        <a:xfrm>
          <a:off x="0" y="0"/>
          <a:ext cx="0" cy="0"/>
          <a:chOff x="0" y="0"/>
          <a:chExt cx="0" cy="0"/>
        </a:xfrm>
      </p:grpSpPr>
      <p:cxnSp>
        <p:nvCxnSpPr>
          <p:cNvPr id="188" name="Google Shape;188;p37"/>
          <p:cNvCxnSpPr/>
          <p:nvPr/>
        </p:nvCxnSpPr>
        <p:spPr>
          <a:xfrm flipH="1" rot="10800000">
            <a:off x="628650" y="3463950"/>
            <a:ext cx="7818000" cy="22200"/>
          </a:xfrm>
          <a:prstGeom prst="straightConnector1">
            <a:avLst/>
          </a:prstGeom>
          <a:noFill/>
          <a:ln cap="flat" cmpd="sng" w="19050">
            <a:solidFill>
              <a:srgbClr val="BF5700"/>
            </a:solidFill>
            <a:prstDash val="solid"/>
            <a:round/>
            <a:headEnd len="sm" w="sm" type="none"/>
            <a:tailEnd len="sm" w="sm" type="none"/>
          </a:ln>
        </p:spPr>
      </p:cxnSp>
      <p:sp>
        <p:nvSpPr>
          <p:cNvPr id="189" name="Google Shape;189;p37"/>
          <p:cNvSpPr txBox="1"/>
          <p:nvPr/>
        </p:nvSpPr>
        <p:spPr>
          <a:xfrm>
            <a:off x="502920" y="1657350"/>
            <a:ext cx="7886700" cy="1752600"/>
          </a:xfrm>
          <a:prstGeom prst="rect">
            <a:avLst/>
          </a:prstGeom>
          <a:noFill/>
          <a:ln>
            <a:noFill/>
          </a:ln>
        </p:spPr>
        <p:txBody>
          <a:bodyPr anchorCtr="0" anchor="b" bIns="45700" lIns="91425" spcFirstLastPara="1" rIns="91425" wrap="square" tIns="45700">
            <a:noAutofit/>
          </a:bodyPr>
          <a:lstStyle/>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5.3</a:t>
            </a:r>
            <a:r>
              <a:rPr b="1" lang="en-US" sz="4000">
                <a:solidFill>
                  <a:srgbClr val="BF5700"/>
                </a:solidFill>
                <a:latin typeface="Arial Black"/>
                <a:ea typeface="Arial Black"/>
                <a:cs typeface="Arial Black"/>
                <a:sym typeface="Arial Black"/>
              </a:rPr>
              <a:t> </a:t>
            </a:r>
            <a:endParaRPr b="1" sz="4000">
              <a:solidFill>
                <a:srgbClr val="BF5700"/>
              </a:solidFill>
              <a:latin typeface="Arial Black"/>
              <a:ea typeface="Arial Black"/>
              <a:cs typeface="Arial Black"/>
              <a:sym typeface="Arial Black"/>
            </a:endParaRPr>
          </a:p>
          <a:p>
            <a:pPr indent="0" lvl="0" marL="0" marR="0" rtl="0" algn="ctr">
              <a:lnSpc>
                <a:spcPct val="142857"/>
              </a:lnSpc>
              <a:spcBef>
                <a:spcPts val="0"/>
              </a:spcBef>
              <a:spcAft>
                <a:spcPts val="0"/>
              </a:spcAft>
              <a:buClr>
                <a:srgbClr val="BF5700"/>
              </a:buClr>
              <a:buSzPts val="2800"/>
              <a:buFont typeface="Arial Black"/>
              <a:buNone/>
            </a:pPr>
            <a:r>
              <a:rPr b="1" lang="en-US" sz="4000">
                <a:solidFill>
                  <a:srgbClr val="BF5700"/>
                </a:solidFill>
                <a:latin typeface="Arial Black"/>
                <a:ea typeface="Arial Black"/>
                <a:cs typeface="Arial Black"/>
                <a:sym typeface="Arial Black"/>
              </a:rPr>
              <a:t>The Boolean Type</a:t>
            </a:r>
            <a:endParaRPr b="0" i="0" sz="40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8"/>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Methods That are Tests</a:t>
            </a:r>
            <a:endParaRPr/>
          </a:p>
        </p:txBody>
      </p:sp>
      <p:sp>
        <p:nvSpPr>
          <p:cNvPr id="196" name="Google Shape;196;p38"/>
          <p:cNvSpPr txBox="1"/>
          <p:nvPr>
            <p:ph idx="1" type="body"/>
          </p:nvPr>
        </p:nvSpPr>
        <p:spPr>
          <a:xfrm>
            <a:off x="457200" y="994775"/>
            <a:ext cx="8229600" cy="3691800"/>
          </a:xfrm>
          <a:prstGeom prst="rect">
            <a:avLst/>
          </a:prstGeom>
        </p:spPr>
        <p:txBody>
          <a:bodyPr anchorCtr="0" anchor="t" bIns="45700" lIns="91425" spcFirstLastPara="1" rIns="91425" wrap="square" tIns="45700">
            <a:normAutofit fontScale="92500" lnSpcReduction="20000"/>
          </a:bodyPr>
          <a:lstStyle/>
          <a:p>
            <a:pPr indent="0" lvl="0" marL="0" rtl="0" algn="l">
              <a:lnSpc>
                <a:spcPct val="115000"/>
              </a:lnSpc>
              <a:spcBef>
                <a:spcPts val="0"/>
              </a:spcBef>
              <a:spcAft>
                <a:spcPts val="0"/>
              </a:spcAft>
              <a:buNone/>
            </a:pPr>
            <a:r>
              <a:rPr lang="en-US" sz="2400">
                <a:solidFill>
                  <a:schemeClr val="dk1"/>
                </a:solidFill>
                <a:latin typeface="Arial"/>
                <a:ea typeface="Arial"/>
                <a:cs typeface="Arial"/>
                <a:sym typeface="Arial"/>
              </a:rPr>
              <a:t>Some methods return logical values. </a:t>
            </a:r>
            <a:r>
              <a:rPr lang="en-US" sz="2200">
                <a:solidFill>
                  <a:schemeClr val="dk1"/>
                </a:solidFill>
                <a:latin typeface="Arial"/>
                <a:ea typeface="Arial"/>
                <a:cs typeface="Arial"/>
                <a:sym typeface="Arial"/>
              </a:rPr>
              <a:t>A call to such a method can be used as a </a:t>
            </a:r>
            <a:r>
              <a:rPr b="1" lang="en-US" sz="2200">
                <a:solidFill>
                  <a:schemeClr val="dk1"/>
                </a:solidFill>
                <a:latin typeface="Arial"/>
                <a:ea typeface="Arial"/>
                <a:cs typeface="Arial"/>
                <a:sym typeface="Arial"/>
              </a:rPr>
              <a:t>test</a:t>
            </a:r>
            <a:r>
              <a:rPr lang="en-US" sz="2200">
                <a:solidFill>
                  <a:schemeClr val="dk1"/>
                </a:solidFill>
                <a:latin typeface="Arial"/>
                <a:ea typeface="Arial"/>
                <a:cs typeface="Arial"/>
                <a:sym typeface="Arial"/>
              </a:rPr>
              <a:t> in a loop or </a:t>
            </a:r>
            <a:r>
              <a:rPr lang="en-US" sz="2200">
                <a:solidFill>
                  <a:schemeClr val="dk1"/>
                </a:solidFill>
                <a:latin typeface="Courier New"/>
                <a:ea typeface="Courier New"/>
                <a:cs typeface="Courier New"/>
                <a:sym typeface="Courier New"/>
              </a:rPr>
              <a:t>if</a:t>
            </a:r>
            <a:r>
              <a:rPr lang="en-US" sz="2200">
                <a:solidFill>
                  <a:schemeClr val="dk1"/>
                </a:solidFill>
                <a:latin typeface="Tahoma"/>
                <a:ea typeface="Tahoma"/>
                <a:cs typeface="Tahoma"/>
                <a:sym typeface="Tahoma"/>
              </a:rPr>
              <a:t>.</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b="1" i="1" lang="en-US" sz="1800">
                <a:solidFill>
                  <a:schemeClr val="dk1"/>
                </a:solidFill>
                <a:latin typeface="Courier New"/>
                <a:ea typeface="Courier New"/>
                <a:cs typeface="Courier New"/>
                <a:sym typeface="Courier New"/>
              </a:rPr>
              <a:t>	</a:t>
            </a:r>
            <a:r>
              <a:rPr lang="en-US" sz="1800">
                <a:solidFill>
                  <a:schemeClr val="dk1"/>
                </a:solidFill>
                <a:latin typeface="Courier New"/>
                <a:ea typeface="Courier New"/>
                <a:cs typeface="Courier New"/>
                <a:sym typeface="Courier New"/>
              </a:rPr>
              <a:t>Scanner console = new Scanner(System.in);</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System.out.print("Type your first name: ");</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String name = console.next();</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Tahoma"/>
              <a:buNone/>
            </a:pPr>
            <a:r>
              <a:t/>
            </a:r>
            <a:endParaRPr b="1" i="1" sz="1800">
              <a:solidFill>
                <a:schemeClr val="dk1"/>
              </a:solidFill>
              <a:latin typeface="Courier New"/>
              <a:ea typeface="Courier New"/>
              <a:cs typeface="Courier New"/>
              <a:sym typeface="Courier New"/>
            </a:endParaRPr>
          </a:p>
          <a:p>
            <a:pPr indent="-246062" lvl="1" marL="639762" rtl="0" algn="l">
              <a:lnSpc>
                <a:spcPct val="115000"/>
              </a:lnSpc>
              <a:spcBef>
                <a:spcPts val="360"/>
              </a:spcBef>
              <a:spcAft>
                <a:spcPts val="0"/>
              </a:spcAft>
              <a:buClr>
                <a:schemeClr val="dk1"/>
              </a:buClr>
              <a:buSzPct val="100000"/>
              <a:buFont typeface="Courier New"/>
              <a:buNone/>
            </a:pPr>
            <a:r>
              <a:rPr b="1" i="1" lang="en-US" sz="1800">
                <a:solidFill>
                  <a:schemeClr val="dk1"/>
                </a:solidFill>
                <a:latin typeface="Courier New"/>
                <a:ea typeface="Courier New"/>
                <a:cs typeface="Courier New"/>
                <a:sym typeface="Courier New"/>
              </a:rPr>
              <a:t>	</a:t>
            </a:r>
            <a:r>
              <a:rPr lang="en-US" sz="1800">
                <a:solidFill>
                  <a:schemeClr val="dk1"/>
                </a:solidFill>
                <a:latin typeface="Courier New"/>
                <a:ea typeface="Courier New"/>
                <a:cs typeface="Courier New"/>
                <a:sym typeface="Courier New"/>
              </a:rPr>
              <a:t>if (</a:t>
            </a:r>
            <a:r>
              <a:rPr b="1" lang="en-US" sz="1800">
                <a:solidFill>
                  <a:schemeClr val="dk1"/>
                </a:solidFill>
                <a:latin typeface="Courier New"/>
                <a:ea typeface="Courier New"/>
                <a:cs typeface="Courier New"/>
                <a:sym typeface="Courier New"/>
              </a:rPr>
              <a:t>name.startsWith("Dr.")</a:t>
            </a:r>
            <a:r>
              <a:rPr lang="en-US" sz="1800">
                <a:solidFill>
                  <a:schemeClr val="dk1"/>
                </a:solidFill>
                <a:latin typeface="Courier New"/>
                <a:ea typeface="Courier New"/>
                <a:cs typeface="Courier New"/>
                <a:sym typeface="Courier New"/>
              </a:rPr>
              <a:t>) {</a:t>
            </a:r>
            <a:endParaRPr b="1" i="1" sz="1800">
              <a:solidFill>
                <a:schemeClr val="dk1"/>
              </a:solidFill>
              <a:latin typeface="Courier New"/>
              <a:ea typeface="Courier New"/>
              <a:cs typeface="Courier New"/>
              <a:sym typeface="Courier New"/>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System.out.println("Will you marry me?");</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 else if (</a:t>
            </a:r>
            <a:r>
              <a:rPr b="1" lang="en-US" sz="1800">
                <a:solidFill>
                  <a:schemeClr val="dk1"/>
                </a:solidFill>
                <a:latin typeface="Courier New"/>
                <a:ea typeface="Courier New"/>
                <a:cs typeface="Courier New"/>
                <a:sym typeface="Courier New"/>
              </a:rPr>
              <a:t>name.endsWith("Esq.")</a:t>
            </a:r>
            <a:r>
              <a:rPr lang="en-US" sz="1800">
                <a:solidFill>
                  <a:schemeClr val="dk1"/>
                </a:solidFill>
                <a:latin typeface="Courier New"/>
                <a:ea typeface="Courier New"/>
                <a:cs typeface="Courier New"/>
                <a:sym typeface="Courier New"/>
              </a:rPr>
              <a:t>) {</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System.out.println("And I am Ted 'Theodore' Logan!");</a:t>
            </a:r>
            <a:endParaRPr sz="2200">
              <a:solidFill>
                <a:schemeClr val="dk1"/>
              </a:solidFill>
              <a:latin typeface="Tahoma"/>
              <a:ea typeface="Tahoma"/>
              <a:cs typeface="Tahoma"/>
              <a:sym typeface="Tahoma"/>
            </a:endParaRPr>
          </a:p>
          <a:p>
            <a:pPr indent="-246062" lvl="1" marL="639762" rtl="0" algn="l">
              <a:lnSpc>
                <a:spcPct val="115000"/>
              </a:lnSpc>
              <a:spcBef>
                <a:spcPts val="360"/>
              </a:spcBef>
              <a:spcAft>
                <a:spcPts val="0"/>
              </a:spcAft>
              <a:buClr>
                <a:schemeClr val="dk1"/>
              </a:buClr>
              <a:buSzPct val="100000"/>
              <a:buFont typeface="Courier New"/>
              <a:buNone/>
            </a:pPr>
            <a:r>
              <a:rPr lang="en-US" sz="1800">
                <a:solidFill>
                  <a:schemeClr val="dk1"/>
                </a:solidFill>
                <a:latin typeface="Courier New"/>
                <a:ea typeface="Courier New"/>
                <a:cs typeface="Courier New"/>
                <a:sym typeface="Courier New"/>
              </a:rPr>
              <a:t>	}</a:t>
            </a:r>
            <a:endParaRPr/>
          </a:p>
        </p:txBody>
      </p:sp>
      <p:sp>
        <p:nvSpPr>
          <p:cNvPr id="197" name="Google Shape;197;p38"/>
          <p:cNvSpPr txBox="1"/>
          <p:nvPr/>
        </p:nvSpPr>
        <p:spPr>
          <a:xfrm>
            <a:off x="0" y="4245300"/>
            <a:ext cx="9016200" cy="879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i="1" lang="en-US" sz="2100">
                <a:solidFill>
                  <a:schemeClr val="dk1"/>
                </a:solidFill>
              </a:rPr>
              <a:t>WARNING: This is a ridiculous example. I left it in as ridiculous on purpose.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9"/>
          <p:cNvSpPr txBox="1"/>
          <p:nvPr>
            <p:ph type="title"/>
          </p:nvPr>
        </p:nvSpPr>
        <p:spPr>
          <a:xfrm>
            <a:off x="457200" y="415326"/>
            <a:ext cx="8229600" cy="488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lang="en-US" sz="2400">
                <a:solidFill>
                  <a:schemeClr val="dk1"/>
                </a:solidFill>
              </a:rPr>
              <a:t>More String Methods</a:t>
            </a:r>
            <a:endParaRPr sz="2400">
              <a:solidFill>
                <a:schemeClr val="dk1"/>
              </a:solidFill>
            </a:endParaRPr>
          </a:p>
        </p:txBody>
      </p:sp>
      <p:sp>
        <p:nvSpPr>
          <p:cNvPr id="203" name="Google Shape;203;p39"/>
          <p:cNvSpPr txBox="1"/>
          <p:nvPr>
            <p:ph idx="1" type="body"/>
          </p:nvPr>
        </p:nvSpPr>
        <p:spPr>
          <a:xfrm>
            <a:off x="457200" y="980550"/>
            <a:ext cx="8229600" cy="32595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sz="2600"/>
              <a:t>String methods with boolean returns:</a:t>
            </a:r>
            <a:endParaRPr sz="2600"/>
          </a:p>
          <a:p>
            <a:pPr indent="0" lvl="0" marL="0" rtl="0" algn="l">
              <a:spcBef>
                <a:spcPts val="360"/>
              </a:spcBef>
              <a:spcAft>
                <a:spcPts val="0"/>
              </a:spcAft>
              <a:buNone/>
            </a:pPr>
            <a:r>
              <a:t/>
            </a:r>
            <a:endParaRPr sz="2600"/>
          </a:p>
          <a:p>
            <a:pPr indent="0" lvl="0" marL="0" rtl="0" algn="l">
              <a:spcBef>
                <a:spcPts val="360"/>
              </a:spcBef>
              <a:spcAft>
                <a:spcPts val="0"/>
              </a:spcAft>
              <a:buNone/>
            </a:pPr>
            <a:r>
              <a:t/>
            </a:r>
            <a:endParaRPr sz="2600"/>
          </a:p>
          <a:p>
            <a:pPr indent="0" lvl="0" marL="0" rtl="0" algn="l">
              <a:spcBef>
                <a:spcPts val="360"/>
              </a:spcBef>
              <a:spcAft>
                <a:spcPts val="0"/>
              </a:spcAft>
              <a:buNone/>
            </a:pPr>
            <a:r>
              <a:t/>
            </a:r>
            <a:endParaRPr sz="2600"/>
          </a:p>
          <a:p>
            <a:pPr indent="0" lvl="0" marL="0" rtl="0" algn="l">
              <a:spcBef>
                <a:spcPts val="360"/>
              </a:spcBef>
              <a:spcAft>
                <a:spcPts val="0"/>
              </a:spcAft>
              <a:buNone/>
            </a:pPr>
            <a:r>
              <a:t/>
            </a:r>
            <a:endParaRPr sz="2050">
              <a:latin typeface="Courier New"/>
              <a:ea typeface="Courier New"/>
              <a:cs typeface="Courier New"/>
              <a:sym typeface="Courier New"/>
            </a:endParaRPr>
          </a:p>
        </p:txBody>
      </p:sp>
      <p:pic>
        <p:nvPicPr>
          <p:cNvPr id="204" name="Google Shape;204;p39"/>
          <p:cNvPicPr preferRelativeResize="0"/>
          <p:nvPr/>
        </p:nvPicPr>
        <p:blipFill>
          <a:blip r:embed="rId3">
            <a:alphaModFix/>
          </a:blip>
          <a:stretch>
            <a:fillRect/>
          </a:stretch>
        </p:blipFill>
        <p:spPr>
          <a:xfrm>
            <a:off x="158876" y="1661275"/>
            <a:ext cx="8527924" cy="1542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40"/>
          <p:cNvSpPr txBox="1"/>
          <p:nvPr>
            <p:ph type="title"/>
          </p:nvPr>
        </p:nvSpPr>
        <p:spPr>
          <a:xfrm>
            <a:off x="457200" y="415326"/>
            <a:ext cx="8229600" cy="4884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4400"/>
              <a:buFont typeface="Arial"/>
              <a:buNone/>
            </a:pPr>
            <a:r>
              <a:rPr lang="en-US" sz="2400">
                <a:solidFill>
                  <a:schemeClr val="dk1"/>
                </a:solidFill>
              </a:rPr>
              <a:t>String Equality</a:t>
            </a:r>
            <a:endParaRPr sz="2400">
              <a:solidFill>
                <a:schemeClr val="dk1"/>
              </a:solidFill>
            </a:endParaRPr>
          </a:p>
        </p:txBody>
      </p:sp>
      <p:sp>
        <p:nvSpPr>
          <p:cNvPr id="210" name="Google Shape;210;p40"/>
          <p:cNvSpPr txBox="1"/>
          <p:nvPr>
            <p:ph idx="1" type="body"/>
          </p:nvPr>
        </p:nvSpPr>
        <p:spPr>
          <a:xfrm>
            <a:off x="457200" y="980550"/>
            <a:ext cx="8229600" cy="3259500"/>
          </a:xfrm>
          <a:prstGeom prst="rect">
            <a:avLst/>
          </a:prstGeom>
        </p:spPr>
        <p:txBody>
          <a:bodyPr anchorCtr="0" anchor="t" bIns="45700" lIns="91425" spcFirstLastPara="1" rIns="91425" wrap="square" tIns="45700">
            <a:normAutofit/>
          </a:bodyPr>
          <a:lstStyle/>
          <a:p>
            <a:pPr indent="0" lvl="0" marL="0" rtl="0" algn="l">
              <a:spcBef>
                <a:spcPts val="360"/>
              </a:spcBef>
              <a:spcAft>
                <a:spcPts val="0"/>
              </a:spcAft>
              <a:buNone/>
            </a:pPr>
            <a:r>
              <a:rPr lang="en-US" sz="2600"/>
              <a:t>Why do we need equals?</a:t>
            </a:r>
            <a:endParaRPr sz="2600"/>
          </a:p>
          <a:p>
            <a:pPr indent="0" lvl="0" marL="0" rtl="0" algn="l">
              <a:spcBef>
                <a:spcPts val="360"/>
              </a:spcBef>
              <a:spcAft>
                <a:spcPts val="0"/>
              </a:spcAft>
              <a:buNone/>
            </a:pPr>
            <a:r>
              <a:rPr lang="en-US" sz="2050">
                <a:latin typeface="Courier New"/>
                <a:ea typeface="Courier New"/>
                <a:cs typeface="Courier New"/>
                <a:sym typeface="Courier New"/>
              </a:rPr>
              <a:t>String1 = “Hi!”;</a:t>
            </a:r>
            <a:endParaRPr sz="2050">
              <a:latin typeface="Courier New"/>
              <a:ea typeface="Courier New"/>
              <a:cs typeface="Courier New"/>
              <a:sym typeface="Courier New"/>
            </a:endParaRPr>
          </a:p>
          <a:p>
            <a:pPr indent="0" lvl="0" marL="0" rtl="0" algn="l">
              <a:spcBef>
                <a:spcPts val="360"/>
              </a:spcBef>
              <a:spcAft>
                <a:spcPts val="0"/>
              </a:spcAft>
              <a:buNone/>
            </a:pPr>
            <a:r>
              <a:rPr lang="en-US" sz="2050">
                <a:latin typeface="Courier New"/>
                <a:ea typeface="Courier New"/>
                <a:cs typeface="Courier New"/>
                <a:sym typeface="Courier New"/>
              </a:rPr>
              <a:t>String 2 = “Howdy”;</a:t>
            </a:r>
            <a:endParaRPr sz="2050">
              <a:latin typeface="Courier New"/>
              <a:ea typeface="Courier New"/>
              <a:cs typeface="Courier New"/>
              <a:sym typeface="Courier New"/>
            </a:endParaRPr>
          </a:p>
          <a:p>
            <a:pPr indent="0" lvl="0" marL="0" rtl="0" algn="l">
              <a:spcBef>
                <a:spcPts val="360"/>
              </a:spcBef>
              <a:spcAft>
                <a:spcPts val="0"/>
              </a:spcAft>
              <a:buNone/>
            </a:pPr>
            <a:r>
              <a:rPr lang="en-US" sz="2050">
                <a:latin typeface="Courier New"/>
                <a:ea typeface="Courier New"/>
                <a:cs typeface="Courier New"/>
                <a:sym typeface="Courier New"/>
              </a:rPr>
              <a:t>if (String1 == String2)</a:t>
            </a:r>
            <a:endParaRPr sz="2050">
              <a:latin typeface="Courier New"/>
              <a:ea typeface="Courier New"/>
              <a:cs typeface="Courier New"/>
              <a:sym typeface="Courier New"/>
            </a:endParaRPr>
          </a:p>
          <a:p>
            <a:pPr indent="0" lvl="0" marL="0" rtl="0" algn="l">
              <a:spcBef>
                <a:spcPts val="360"/>
              </a:spcBef>
              <a:spcAft>
                <a:spcPts val="0"/>
              </a:spcAft>
              <a:buNone/>
            </a:pPr>
            <a:r>
              <a:rPr lang="en-US" sz="2050">
                <a:latin typeface="Courier New"/>
                <a:ea typeface="Courier New"/>
                <a:cs typeface="Courier New"/>
                <a:sym typeface="Courier New"/>
              </a:rPr>
              <a:t>// this is </a:t>
            </a:r>
            <a:r>
              <a:rPr lang="en-US" sz="2050">
                <a:solidFill>
                  <a:schemeClr val="dk1"/>
                </a:solidFill>
                <a:latin typeface="Courier New"/>
                <a:ea typeface="Courier New"/>
                <a:cs typeface="Courier New"/>
                <a:sym typeface="Courier New"/>
              </a:rPr>
              <a:t>6F34AB</a:t>
            </a:r>
            <a:r>
              <a:rPr lang="en-US" sz="2050">
                <a:latin typeface="Courier New"/>
                <a:ea typeface="Courier New"/>
                <a:cs typeface="Courier New"/>
                <a:sym typeface="Courier New"/>
              </a:rPr>
              <a:t> == </a:t>
            </a:r>
            <a:r>
              <a:rPr lang="en-US" sz="2050">
                <a:solidFill>
                  <a:schemeClr val="dk1"/>
                </a:solidFill>
                <a:latin typeface="Courier New"/>
                <a:ea typeface="Courier New"/>
                <a:cs typeface="Courier New"/>
                <a:sym typeface="Courier New"/>
              </a:rPr>
              <a:t>6F34C6</a:t>
            </a:r>
            <a:endParaRPr sz="2050">
              <a:latin typeface="Courier New"/>
              <a:ea typeface="Courier New"/>
              <a:cs typeface="Courier New"/>
              <a:sym typeface="Courier New"/>
            </a:endParaRPr>
          </a:p>
        </p:txBody>
      </p:sp>
      <p:graphicFrame>
        <p:nvGraphicFramePr>
          <p:cNvPr id="211" name="Google Shape;211;p40"/>
          <p:cNvGraphicFramePr/>
          <p:nvPr/>
        </p:nvGraphicFramePr>
        <p:xfrm>
          <a:off x="5013075" y="1289075"/>
          <a:ext cx="3000000" cy="3000000"/>
        </p:xfrm>
        <a:graphic>
          <a:graphicData uri="http://schemas.openxmlformats.org/drawingml/2006/table">
            <a:tbl>
              <a:tblPr>
                <a:noFill/>
                <a:tableStyleId>{00C4C0C8-F1FF-4C3B-AE7D-8BE68BA48A97}</a:tableStyleId>
              </a:tblPr>
              <a:tblGrid>
                <a:gridCol w="658200"/>
                <a:gridCol w="925125"/>
              </a:tblGrid>
              <a:tr h="237025">
                <a:tc gridSpan="2">
                  <a:txBody>
                    <a:bodyPr/>
                    <a:lstStyle/>
                    <a:p>
                      <a:pPr indent="0" lvl="0" marL="0" rtl="0" algn="l">
                        <a:spcBef>
                          <a:spcPts val="0"/>
                        </a:spcBef>
                        <a:spcAft>
                          <a:spcPts val="0"/>
                        </a:spcAft>
                        <a:buNone/>
                      </a:pPr>
                      <a:r>
                        <a:rPr lang="en-US" sz="1200"/>
                        <a:t>String1, 6F34AB</a:t>
                      </a:r>
                      <a:endParaRPr sz="1200"/>
                    </a:p>
                  </a:txBody>
                  <a:tcPr marT="91425" marB="91425" marR="91425" marL="91425"/>
                </a:tc>
                <a:tc hMerge="1"/>
              </a:tr>
              <a:tr h="237025">
                <a:tc>
                  <a:txBody>
                    <a:bodyPr/>
                    <a:lstStyle/>
                    <a:p>
                      <a:pPr indent="0" lvl="0" marL="0" rtl="0" algn="l">
                        <a:spcBef>
                          <a:spcPts val="0"/>
                        </a:spcBef>
                        <a:spcAft>
                          <a:spcPts val="0"/>
                        </a:spcAft>
                        <a:buNone/>
                      </a:pPr>
                      <a:r>
                        <a:rPr lang="en-US" sz="1200"/>
                        <a:t>Index</a:t>
                      </a:r>
                      <a:endParaRPr sz="1200"/>
                    </a:p>
                  </a:txBody>
                  <a:tcPr marT="91425" marB="91425" marR="91425" marL="91425"/>
                </a:tc>
                <a:tc>
                  <a:txBody>
                    <a:bodyPr/>
                    <a:lstStyle/>
                    <a:p>
                      <a:pPr indent="0" lvl="0" marL="0" rtl="0" algn="l">
                        <a:spcBef>
                          <a:spcPts val="0"/>
                        </a:spcBef>
                        <a:spcAft>
                          <a:spcPts val="0"/>
                        </a:spcAft>
                        <a:buNone/>
                      </a:pPr>
                      <a:r>
                        <a:rPr lang="en-US" sz="1200"/>
                        <a:t>Character</a:t>
                      </a:r>
                      <a:endParaRPr sz="1200"/>
                    </a:p>
                  </a:txBody>
                  <a:tcPr marT="91425" marB="91425" marR="91425" marL="91425"/>
                </a:tc>
              </a:tr>
              <a:tr h="237025">
                <a:tc>
                  <a:txBody>
                    <a:bodyPr/>
                    <a:lstStyle/>
                    <a:p>
                      <a:pPr indent="0" lvl="0" marL="0" rtl="0" algn="l">
                        <a:spcBef>
                          <a:spcPts val="0"/>
                        </a:spcBef>
                        <a:spcAft>
                          <a:spcPts val="0"/>
                        </a:spcAft>
                        <a:buNone/>
                      </a:pPr>
                      <a:r>
                        <a:rPr lang="en-US" sz="1200"/>
                        <a:t>0</a:t>
                      </a:r>
                      <a:endParaRPr sz="1200"/>
                    </a:p>
                  </a:txBody>
                  <a:tcPr marT="91425" marB="91425" marR="91425" marL="91425"/>
                </a:tc>
                <a:tc>
                  <a:txBody>
                    <a:bodyPr/>
                    <a:lstStyle/>
                    <a:p>
                      <a:pPr indent="0" lvl="0" marL="0" rtl="0" algn="l">
                        <a:spcBef>
                          <a:spcPts val="0"/>
                        </a:spcBef>
                        <a:spcAft>
                          <a:spcPts val="0"/>
                        </a:spcAft>
                        <a:buNone/>
                      </a:pPr>
                      <a:r>
                        <a:rPr lang="en-US" sz="1200"/>
                        <a:t>‘H’</a:t>
                      </a:r>
                      <a:endParaRPr sz="1200"/>
                    </a:p>
                  </a:txBody>
                  <a:tcPr marT="91425" marB="91425" marR="91425" marL="91425"/>
                </a:tc>
              </a:tr>
              <a:tr h="237025">
                <a:tc>
                  <a:txBody>
                    <a:bodyPr/>
                    <a:lstStyle/>
                    <a:p>
                      <a:pPr indent="0" lvl="0" marL="0" rtl="0" algn="l">
                        <a:spcBef>
                          <a:spcPts val="0"/>
                        </a:spcBef>
                        <a:spcAft>
                          <a:spcPts val="0"/>
                        </a:spcAft>
                        <a:buNone/>
                      </a:pPr>
                      <a:r>
                        <a:rPr lang="en-US" sz="1200"/>
                        <a:t>1</a:t>
                      </a:r>
                      <a:endParaRPr sz="1200"/>
                    </a:p>
                  </a:txBody>
                  <a:tcPr marT="91425" marB="91425" marR="91425" marL="91425"/>
                </a:tc>
                <a:tc>
                  <a:txBody>
                    <a:bodyPr/>
                    <a:lstStyle/>
                    <a:p>
                      <a:pPr indent="0" lvl="0" marL="0" rtl="0" algn="l">
                        <a:spcBef>
                          <a:spcPts val="0"/>
                        </a:spcBef>
                        <a:spcAft>
                          <a:spcPts val="0"/>
                        </a:spcAft>
                        <a:buNone/>
                      </a:pPr>
                      <a:r>
                        <a:rPr lang="en-US" sz="1200"/>
                        <a:t>‘i’</a:t>
                      </a:r>
                      <a:endParaRPr sz="1200"/>
                    </a:p>
                  </a:txBody>
                  <a:tcPr marT="91425" marB="91425" marR="91425" marL="91425"/>
                </a:tc>
              </a:tr>
              <a:tr h="237025">
                <a:tc>
                  <a:txBody>
                    <a:bodyPr/>
                    <a:lstStyle/>
                    <a:p>
                      <a:pPr indent="0" lvl="0" marL="0" rtl="0" algn="l">
                        <a:spcBef>
                          <a:spcPts val="0"/>
                        </a:spcBef>
                        <a:spcAft>
                          <a:spcPts val="0"/>
                        </a:spcAft>
                        <a:buNone/>
                      </a:pPr>
                      <a:r>
                        <a:rPr lang="en-US" sz="1200"/>
                        <a:t>2</a:t>
                      </a:r>
                      <a:endParaRPr sz="1200"/>
                    </a:p>
                  </a:txBody>
                  <a:tcPr marT="91425" marB="91425" marR="91425" marL="91425"/>
                </a:tc>
                <a:tc>
                  <a:txBody>
                    <a:bodyPr/>
                    <a:lstStyle/>
                    <a:p>
                      <a:pPr indent="0" lvl="0" marL="0" rtl="0" algn="l">
                        <a:spcBef>
                          <a:spcPts val="0"/>
                        </a:spcBef>
                        <a:spcAft>
                          <a:spcPts val="0"/>
                        </a:spcAft>
                        <a:buNone/>
                      </a:pPr>
                      <a:r>
                        <a:rPr lang="en-US" sz="1200"/>
                        <a:t>‘!’</a:t>
                      </a:r>
                      <a:endParaRPr sz="1200"/>
                    </a:p>
                  </a:txBody>
                  <a:tcPr marT="91425" marB="91425" marR="91425" marL="91425"/>
                </a:tc>
              </a:tr>
            </a:tbl>
          </a:graphicData>
        </a:graphic>
      </p:graphicFrame>
      <p:graphicFrame>
        <p:nvGraphicFramePr>
          <p:cNvPr id="212" name="Google Shape;212;p40"/>
          <p:cNvGraphicFramePr/>
          <p:nvPr/>
        </p:nvGraphicFramePr>
        <p:xfrm>
          <a:off x="6794625" y="1289075"/>
          <a:ext cx="3000000" cy="3000000"/>
        </p:xfrm>
        <a:graphic>
          <a:graphicData uri="http://schemas.openxmlformats.org/drawingml/2006/table">
            <a:tbl>
              <a:tblPr>
                <a:noFill/>
                <a:tableStyleId>{00C4C0C8-F1FF-4C3B-AE7D-8BE68BA48A97}</a:tableStyleId>
              </a:tblPr>
              <a:tblGrid>
                <a:gridCol w="658200"/>
                <a:gridCol w="925125"/>
              </a:tblGrid>
              <a:tr h="237025">
                <a:tc gridSpan="2">
                  <a:txBody>
                    <a:bodyPr/>
                    <a:lstStyle/>
                    <a:p>
                      <a:pPr indent="0" lvl="0" marL="0" rtl="0" algn="l">
                        <a:spcBef>
                          <a:spcPts val="0"/>
                        </a:spcBef>
                        <a:spcAft>
                          <a:spcPts val="0"/>
                        </a:spcAft>
                        <a:buNone/>
                      </a:pPr>
                      <a:r>
                        <a:rPr lang="en-US" sz="1200"/>
                        <a:t>String2, 6F34C6</a:t>
                      </a:r>
                      <a:endParaRPr sz="1200"/>
                    </a:p>
                  </a:txBody>
                  <a:tcPr marT="91425" marB="91425" marR="91425" marL="91425"/>
                </a:tc>
                <a:tc hMerge="1"/>
              </a:tr>
              <a:tr h="237025">
                <a:tc>
                  <a:txBody>
                    <a:bodyPr/>
                    <a:lstStyle/>
                    <a:p>
                      <a:pPr indent="0" lvl="0" marL="0" rtl="0" algn="l">
                        <a:spcBef>
                          <a:spcPts val="0"/>
                        </a:spcBef>
                        <a:spcAft>
                          <a:spcPts val="0"/>
                        </a:spcAft>
                        <a:buNone/>
                      </a:pPr>
                      <a:r>
                        <a:rPr lang="en-US" sz="1200"/>
                        <a:t>Index</a:t>
                      </a:r>
                      <a:endParaRPr sz="1200"/>
                    </a:p>
                  </a:txBody>
                  <a:tcPr marT="91425" marB="91425" marR="91425" marL="91425"/>
                </a:tc>
                <a:tc>
                  <a:txBody>
                    <a:bodyPr/>
                    <a:lstStyle/>
                    <a:p>
                      <a:pPr indent="0" lvl="0" marL="0" rtl="0" algn="l">
                        <a:spcBef>
                          <a:spcPts val="0"/>
                        </a:spcBef>
                        <a:spcAft>
                          <a:spcPts val="0"/>
                        </a:spcAft>
                        <a:buNone/>
                      </a:pPr>
                      <a:r>
                        <a:rPr lang="en-US" sz="1200"/>
                        <a:t>Character</a:t>
                      </a:r>
                      <a:endParaRPr sz="1200"/>
                    </a:p>
                  </a:txBody>
                  <a:tcPr marT="91425" marB="91425" marR="91425" marL="91425"/>
                </a:tc>
              </a:tr>
              <a:tr h="237025">
                <a:tc>
                  <a:txBody>
                    <a:bodyPr/>
                    <a:lstStyle/>
                    <a:p>
                      <a:pPr indent="0" lvl="0" marL="0" rtl="0" algn="l">
                        <a:spcBef>
                          <a:spcPts val="0"/>
                        </a:spcBef>
                        <a:spcAft>
                          <a:spcPts val="0"/>
                        </a:spcAft>
                        <a:buNone/>
                      </a:pPr>
                      <a:r>
                        <a:rPr lang="en-US" sz="1200"/>
                        <a:t>0</a:t>
                      </a:r>
                      <a:endParaRPr sz="1200"/>
                    </a:p>
                  </a:txBody>
                  <a:tcPr marT="91425" marB="91425" marR="91425" marL="91425"/>
                </a:tc>
                <a:tc>
                  <a:txBody>
                    <a:bodyPr/>
                    <a:lstStyle/>
                    <a:p>
                      <a:pPr indent="0" lvl="0" marL="0" rtl="0" algn="l">
                        <a:spcBef>
                          <a:spcPts val="0"/>
                        </a:spcBef>
                        <a:spcAft>
                          <a:spcPts val="0"/>
                        </a:spcAft>
                        <a:buNone/>
                      </a:pPr>
                      <a:r>
                        <a:rPr lang="en-US" sz="1200"/>
                        <a:t>‘H’</a:t>
                      </a:r>
                      <a:endParaRPr sz="1200"/>
                    </a:p>
                  </a:txBody>
                  <a:tcPr marT="91425" marB="91425" marR="91425" marL="91425"/>
                </a:tc>
              </a:tr>
              <a:tr h="237025">
                <a:tc>
                  <a:txBody>
                    <a:bodyPr/>
                    <a:lstStyle/>
                    <a:p>
                      <a:pPr indent="0" lvl="0" marL="0" rtl="0" algn="l">
                        <a:spcBef>
                          <a:spcPts val="0"/>
                        </a:spcBef>
                        <a:spcAft>
                          <a:spcPts val="0"/>
                        </a:spcAft>
                        <a:buNone/>
                      </a:pPr>
                      <a:r>
                        <a:rPr lang="en-US" sz="1200"/>
                        <a:t>1</a:t>
                      </a:r>
                      <a:endParaRPr sz="1200"/>
                    </a:p>
                  </a:txBody>
                  <a:tcPr marT="91425" marB="91425" marR="91425" marL="91425"/>
                </a:tc>
                <a:tc>
                  <a:txBody>
                    <a:bodyPr/>
                    <a:lstStyle/>
                    <a:p>
                      <a:pPr indent="0" lvl="0" marL="0" rtl="0" algn="l">
                        <a:spcBef>
                          <a:spcPts val="0"/>
                        </a:spcBef>
                        <a:spcAft>
                          <a:spcPts val="0"/>
                        </a:spcAft>
                        <a:buNone/>
                      </a:pPr>
                      <a:r>
                        <a:rPr lang="en-US" sz="1200"/>
                        <a:t>‘o’</a:t>
                      </a:r>
                      <a:endParaRPr sz="1200"/>
                    </a:p>
                  </a:txBody>
                  <a:tcPr marT="91425" marB="91425" marR="91425" marL="91425"/>
                </a:tc>
              </a:tr>
              <a:tr h="237025">
                <a:tc>
                  <a:txBody>
                    <a:bodyPr/>
                    <a:lstStyle/>
                    <a:p>
                      <a:pPr indent="0" lvl="0" marL="0" rtl="0" algn="l">
                        <a:spcBef>
                          <a:spcPts val="0"/>
                        </a:spcBef>
                        <a:spcAft>
                          <a:spcPts val="0"/>
                        </a:spcAft>
                        <a:buNone/>
                      </a:pPr>
                      <a:r>
                        <a:rPr lang="en-US" sz="1200"/>
                        <a:t>2</a:t>
                      </a:r>
                      <a:endParaRPr sz="1200"/>
                    </a:p>
                  </a:txBody>
                  <a:tcPr marT="91425" marB="91425" marR="91425" marL="91425"/>
                </a:tc>
                <a:tc>
                  <a:txBody>
                    <a:bodyPr/>
                    <a:lstStyle/>
                    <a:p>
                      <a:pPr indent="0" lvl="0" marL="0" rtl="0" algn="l">
                        <a:spcBef>
                          <a:spcPts val="0"/>
                        </a:spcBef>
                        <a:spcAft>
                          <a:spcPts val="0"/>
                        </a:spcAft>
                        <a:buNone/>
                      </a:pPr>
                      <a:r>
                        <a:rPr lang="en-US" sz="1200"/>
                        <a:t>‘w’</a:t>
                      </a:r>
                      <a:endParaRPr sz="1200"/>
                    </a:p>
                  </a:txBody>
                  <a:tcPr marT="91425" marB="91425" marR="91425" marL="91425"/>
                </a:tc>
              </a:tr>
              <a:tr h="237025">
                <a:tc>
                  <a:txBody>
                    <a:bodyPr/>
                    <a:lstStyle/>
                    <a:p>
                      <a:pPr indent="0" lvl="0" marL="0" rtl="0" algn="l">
                        <a:spcBef>
                          <a:spcPts val="0"/>
                        </a:spcBef>
                        <a:spcAft>
                          <a:spcPts val="0"/>
                        </a:spcAft>
                        <a:buNone/>
                      </a:pPr>
                      <a:r>
                        <a:rPr lang="en-US" sz="1200"/>
                        <a:t>3</a:t>
                      </a:r>
                      <a:endParaRPr sz="1200"/>
                    </a:p>
                  </a:txBody>
                  <a:tcPr marT="91425" marB="91425" marR="91425" marL="91425"/>
                </a:tc>
                <a:tc>
                  <a:txBody>
                    <a:bodyPr/>
                    <a:lstStyle/>
                    <a:p>
                      <a:pPr indent="0" lvl="0" marL="0" rtl="0" algn="l">
                        <a:spcBef>
                          <a:spcPts val="0"/>
                        </a:spcBef>
                        <a:spcAft>
                          <a:spcPts val="0"/>
                        </a:spcAft>
                        <a:buNone/>
                      </a:pPr>
                      <a:r>
                        <a:rPr lang="en-US" sz="1200"/>
                        <a:t>‘d’</a:t>
                      </a:r>
                      <a:endParaRPr sz="1200"/>
                    </a:p>
                  </a:txBody>
                  <a:tcPr marT="91425" marB="91425" marR="91425" marL="91425"/>
                </a:tc>
              </a:tr>
              <a:tr h="237025">
                <a:tc>
                  <a:txBody>
                    <a:bodyPr/>
                    <a:lstStyle/>
                    <a:p>
                      <a:pPr indent="0" lvl="0" marL="0" rtl="0" algn="l">
                        <a:spcBef>
                          <a:spcPts val="0"/>
                        </a:spcBef>
                        <a:spcAft>
                          <a:spcPts val="0"/>
                        </a:spcAft>
                        <a:buNone/>
                      </a:pPr>
                      <a:r>
                        <a:rPr lang="en-US" sz="1200"/>
                        <a:t>4</a:t>
                      </a:r>
                      <a:endParaRPr sz="1200"/>
                    </a:p>
                  </a:txBody>
                  <a:tcPr marT="91425" marB="91425" marR="91425" marL="91425"/>
                </a:tc>
                <a:tc>
                  <a:txBody>
                    <a:bodyPr/>
                    <a:lstStyle/>
                    <a:p>
                      <a:pPr indent="0" lvl="0" marL="0" rtl="0" algn="l">
                        <a:spcBef>
                          <a:spcPts val="0"/>
                        </a:spcBef>
                        <a:spcAft>
                          <a:spcPts val="0"/>
                        </a:spcAft>
                        <a:buNone/>
                      </a:pPr>
                      <a:r>
                        <a:rPr lang="en-US" sz="1200"/>
                        <a:t>‘y’</a:t>
                      </a:r>
                      <a:endParaRPr sz="1200"/>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1"/>
          <p:cNvSpPr txBox="1"/>
          <p:nvPr>
            <p:ph type="title"/>
          </p:nvPr>
        </p:nvSpPr>
        <p:spPr>
          <a:xfrm>
            <a:off x="457200" y="415326"/>
            <a:ext cx="8229600" cy="488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Type Boolean</a:t>
            </a:r>
            <a:endParaRPr/>
          </a:p>
        </p:txBody>
      </p:sp>
      <p:sp>
        <p:nvSpPr>
          <p:cNvPr id="219" name="Google Shape;219;p41"/>
          <p:cNvSpPr txBox="1"/>
          <p:nvPr>
            <p:ph idx="1" type="body"/>
          </p:nvPr>
        </p:nvSpPr>
        <p:spPr>
          <a:xfrm>
            <a:off x="457200" y="994775"/>
            <a:ext cx="8229600" cy="3691800"/>
          </a:xfrm>
          <a:prstGeom prst="rect">
            <a:avLst/>
          </a:prstGeom>
        </p:spPr>
        <p:txBody>
          <a:bodyPr anchorCtr="0" anchor="t" bIns="45700" lIns="91425" spcFirstLastPara="1" rIns="91425" wrap="square" tIns="45700">
            <a:noAutofit/>
          </a:bodyPr>
          <a:lstStyle/>
          <a:p>
            <a:pPr indent="0" lvl="0" marL="0" rtl="0" algn="l">
              <a:lnSpc>
                <a:spcPct val="95000"/>
              </a:lnSpc>
              <a:spcBef>
                <a:spcPts val="0"/>
              </a:spcBef>
              <a:spcAft>
                <a:spcPts val="0"/>
              </a:spcAft>
              <a:buSzPts val="688"/>
              <a:buNone/>
            </a:pPr>
            <a:r>
              <a:rPr b="1" lang="en-US" sz="1650">
                <a:solidFill>
                  <a:schemeClr val="dk1"/>
                </a:solidFill>
                <a:latin typeface="Arial"/>
                <a:ea typeface="Arial"/>
                <a:cs typeface="Arial"/>
                <a:sym typeface="Arial"/>
              </a:rPr>
              <a:t>boolean</a:t>
            </a:r>
            <a:r>
              <a:rPr lang="en-US" sz="1650">
                <a:solidFill>
                  <a:schemeClr val="dk1"/>
                </a:solidFill>
                <a:latin typeface="Arial"/>
                <a:ea typeface="Arial"/>
                <a:cs typeface="Arial"/>
                <a:sym typeface="Arial"/>
              </a:rPr>
              <a:t>: A logical type whose values are true and false. You can</a:t>
            </a:r>
            <a:endParaRPr sz="1525">
              <a:solidFill>
                <a:schemeClr val="dk1"/>
              </a:solidFill>
              <a:latin typeface="Arial"/>
              <a:ea typeface="Arial"/>
              <a:cs typeface="Arial"/>
              <a:sym typeface="Arial"/>
            </a:endParaRPr>
          </a:p>
          <a:p>
            <a:pPr indent="-317500" lvl="0" marL="457200" rtl="0" algn="l">
              <a:lnSpc>
                <a:spcPct val="95000"/>
              </a:lnSpc>
              <a:spcBef>
                <a:spcPts val="400"/>
              </a:spcBef>
              <a:spcAft>
                <a:spcPts val="0"/>
              </a:spcAft>
              <a:buClr>
                <a:schemeClr val="dk1"/>
              </a:buClr>
              <a:buSzPts val="1400"/>
              <a:buFont typeface="Tahoma"/>
              <a:buChar char="•"/>
            </a:pPr>
            <a:r>
              <a:rPr lang="en-US" sz="1400">
                <a:solidFill>
                  <a:schemeClr val="dk1"/>
                </a:solidFill>
                <a:latin typeface="Arial"/>
                <a:ea typeface="Arial"/>
                <a:cs typeface="Arial"/>
                <a:sym typeface="Arial"/>
              </a:rPr>
              <a:t>create a boolean variable</a:t>
            </a:r>
            <a:endParaRPr sz="1400">
              <a:solidFill>
                <a:schemeClr val="dk1"/>
              </a:solidFill>
              <a:latin typeface="Arial"/>
              <a:ea typeface="Arial"/>
              <a:cs typeface="Arial"/>
              <a:sym typeface="Arial"/>
            </a:endParaRPr>
          </a:p>
          <a:p>
            <a:pPr indent="-317500" lvl="0" marL="457200" rtl="0" algn="l">
              <a:lnSpc>
                <a:spcPct val="95000"/>
              </a:lnSpc>
              <a:spcBef>
                <a:spcPts val="400"/>
              </a:spcBef>
              <a:spcAft>
                <a:spcPts val="0"/>
              </a:spcAft>
              <a:buClr>
                <a:schemeClr val="dk1"/>
              </a:buClr>
              <a:buSzPts val="1400"/>
              <a:buFont typeface="Tahoma"/>
              <a:buChar char="•"/>
            </a:pPr>
            <a:r>
              <a:rPr lang="en-US" sz="1400">
                <a:solidFill>
                  <a:schemeClr val="dk1"/>
                </a:solidFill>
                <a:latin typeface="Arial"/>
                <a:ea typeface="Arial"/>
                <a:cs typeface="Arial"/>
                <a:sym typeface="Arial"/>
              </a:rPr>
              <a:t>pass a boolean value as a parameter</a:t>
            </a:r>
            <a:endParaRPr sz="1400">
              <a:solidFill>
                <a:schemeClr val="dk1"/>
              </a:solidFill>
              <a:latin typeface="Arial"/>
              <a:ea typeface="Arial"/>
              <a:cs typeface="Arial"/>
              <a:sym typeface="Arial"/>
            </a:endParaRPr>
          </a:p>
          <a:p>
            <a:pPr indent="-317500" lvl="0" marL="457200" rtl="0" algn="l">
              <a:lnSpc>
                <a:spcPct val="95000"/>
              </a:lnSpc>
              <a:spcBef>
                <a:spcPts val="400"/>
              </a:spcBef>
              <a:spcAft>
                <a:spcPts val="0"/>
              </a:spcAft>
              <a:buClr>
                <a:schemeClr val="dk1"/>
              </a:buClr>
              <a:buSzPts val="1400"/>
              <a:buFont typeface="Tahoma"/>
              <a:buChar char="•"/>
            </a:pPr>
            <a:r>
              <a:rPr lang="en-US" sz="1400">
                <a:solidFill>
                  <a:schemeClr val="dk1"/>
                </a:solidFill>
                <a:latin typeface="Arial"/>
                <a:ea typeface="Arial"/>
                <a:cs typeface="Arial"/>
                <a:sym typeface="Arial"/>
              </a:rPr>
              <a:t>return a boolean value from methods</a:t>
            </a:r>
            <a:endParaRPr sz="1400">
              <a:solidFill>
                <a:schemeClr val="dk1"/>
              </a:solidFill>
              <a:latin typeface="Arial"/>
              <a:ea typeface="Arial"/>
              <a:cs typeface="Arial"/>
              <a:sym typeface="Arial"/>
            </a:endParaRPr>
          </a:p>
          <a:p>
            <a:pPr indent="-317500" lvl="0" marL="457200" rtl="0" algn="l">
              <a:lnSpc>
                <a:spcPct val="95000"/>
              </a:lnSpc>
              <a:spcBef>
                <a:spcPts val="400"/>
              </a:spcBef>
              <a:spcAft>
                <a:spcPts val="0"/>
              </a:spcAft>
              <a:buClr>
                <a:schemeClr val="dk1"/>
              </a:buClr>
              <a:buSzPts val="1400"/>
              <a:buFont typeface="Tahoma"/>
              <a:buChar char="•"/>
            </a:pPr>
            <a:r>
              <a:rPr lang="en-US" sz="1400">
                <a:solidFill>
                  <a:schemeClr val="dk1"/>
                </a:solidFill>
                <a:latin typeface="Arial"/>
                <a:ea typeface="Arial"/>
                <a:cs typeface="Arial"/>
                <a:sym typeface="Arial"/>
              </a:rPr>
              <a:t>call a method that returns a boolean and use it as a test</a:t>
            </a:r>
            <a:endParaRPr sz="1400">
              <a:solidFill>
                <a:schemeClr val="dk1"/>
              </a:solidFill>
              <a:latin typeface="Arial"/>
              <a:ea typeface="Arial"/>
              <a:cs typeface="Arial"/>
              <a:sym typeface="Arial"/>
            </a:endParaRPr>
          </a:p>
          <a:p>
            <a:pPr indent="0" lvl="0" marL="1371600" rtl="0" algn="l">
              <a:lnSpc>
                <a:spcPct val="95000"/>
              </a:lnSpc>
              <a:spcBef>
                <a:spcPts val="400"/>
              </a:spcBef>
              <a:spcAft>
                <a:spcPts val="0"/>
              </a:spcAft>
              <a:buSzPts val="688"/>
              <a:buNone/>
            </a:pPr>
            <a:r>
              <a:t/>
            </a:r>
            <a:endParaRPr sz="1400">
              <a:solidFill>
                <a:schemeClr val="dk1"/>
              </a:solidFill>
              <a:latin typeface="Arial"/>
              <a:ea typeface="Arial"/>
              <a:cs typeface="Arial"/>
              <a:sym typeface="Arial"/>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boolean minor    = </a:t>
            </a:r>
            <a:r>
              <a:rPr b="1" lang="en-US" sz="1525">
                <a:solidFill>
                  <a:schemeClr val="dk1"/>
                </a:solidFill>
                <a:latin typeface="Courier New"/>
                <a:ea typeface="Courier New"/>
                <a:cs typeface="Courier New"/>
                <a:sym typeface="Courier New"/>
              </a:rPr>
              <a:t>age &lt; 18</a:t>
            </a:r>
            <a:r>
              <a:rPr lang="en-US" sz="1525">
                <a:solidFill>
                  <a:schemeClr val="dk1"/>
                </a:solidFill>
                <a:latin typeface="Courier New"/>
                <a:ea typeface="Courier New"/>
                <a:cs typeface="Courier New"/>
                <a:sym typeface="Courier New"/>
              </a:rPr>
              <a:t>;</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boolean isProf   = </a:t>
            </a:r>
            <a:r>
              <a:rPr b="1" lang="en-US" sz="1525">
                <a:solidFill>
                  <a:schemeClr val="dk1"/>
                </a:solidFill>
                <a:latin typeface="Courier New"/>
                <a:ea typeface="Courier New"/>
                <a:cs typeface="Courier New"/>
                <a:sym typeface="Courier New"/>
              </a:rPr>
              <a:t>name.contains("Prof")</a:t>
            </a:r>
            <a:r>
              <a:rPr lang="en-US" sz="1525">
                <a:solidFill>
                  <a:schemeClr val="dk1"/>
                </a:solidFill>
                <a:latin typeface="Courier New"/>
                <a:ea typeface="Courier New"/>
                <a:cs typeface="Courier New"/>
                <a:sym typeface="Courier New"/>
              </a:rPr>
              <a:t>;</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boolean lovesCSE = </a:t>
            </a:r>
            <a:r>
              <a:rPr b="1" lang="en-US" sz="1525">
                <a:solidFill>
                  <a:schemeClr val="dk1"/>
                </a:solidFill>
                <a:latin typeface="Courier New"/>
                <a:ea typeface="Courier New"/>
                <a:cs typeface="Courier New"/>
                <a:sym typeface="Courier New"/>
              </a:rPr>
              <a:t>true</a:t>
            </a:r>
            <a:r>
              <a:rPr lang="en-US" sz="1525">
                <a:solidFill>
                  <a:schemeClr val="dk1"/>
                </a:solidFill>
                <a:latin typeface="Courier New"/>
                <a:ea typeface="Courier New"/>
                <a:cs typeface="Courier New"/>
                <a:sym typeface="Courier New"/>
              </a:rPr>
              <a:t>;</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Tahoma"/>
              <a:buNone/>
            </a:pPr>
            <a:r>
              <a:t/>
            </a:r>
            <a:endParaRPr sz="1525">
              <a:solidFill>
                <a:schemeClr val="dk1"/>
              </a:solidFill>
              <a:latin typeface="Courier New"/>
              <a:ea typeface="Courier New"/>
              <a:cs typeface="Courier New"/>
              <a:sym typeface="Courier New"/>
            </a:endParaRPr>
          </a:p>
          <a:p>
            <a:pPr indent="-246062" lvl="1" marL="639762" rtl="0" algn="l">
              <a:lnSpc>
                <a:spcPct val="95000"/>
              </a:lnSpc>
              <a:spcBef>
                <a:spcPts val="440"/>
              </a:spcBef>
              <a:spcAft>
                <a:spcPts val="0"/>
              </a:spcAft>
              <a:buClr>
                <a:srgbClr val="008080"/>
              </a:buClr>
              <a:buSzPts val="688"/>
              <a:buFont typeface="Courier New"/>
              <a:buNone/>
            </a:pPr>
            <a:r>
              <a:rPr b="1" lang="en-US" sz="1525">
                <a:solidFill>
                  <a:srgbClr val="008080"/>
                </a:solidFill>
                <a:latin typeface="Courier New"/>
                <a:ea typeface="Courier New"/>
                <a:cs typeface="Courier New"/>
                <a:sym typeface="Courier New"/>
              </a:rPr>
              <a:t>	// allow only CSE-loving students over 21</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if (</a:t>
            </a:r>
            <a:r>
              <a:rPr b="1" lang="en-US" sz="1525">
                <a:solidFill>
                  <a:schemeClr val="dk1"/>
                </a:solidFill>
                <a:latin typeface="Courier New"/>
                <a:ea typeface="Courier New"/>
                <a:cs typeface="Courier New"/>
                <a:sym typeface="Courier New"/>
              </a:rPr>
              <a:t>minor || isProf || !lovesCSE</a:t>
            </a:r>
            <a:r>
              <a:rPr lang="en-US" sz="1525">
                <a:solidFill>
                  <a:schemeClr val="dk1"/>
                </a:solidFill>
                <a:latin typeface="Courier New"/>
                <a:ea typeface="Courier New"/>
                <a:cs typeface="Courier New"/>
                <a:sym typeface="Courier New"/>
              </a:rPr>
              <a:t>) {</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System.out.println("Can't enter the CS student club!");</a:t>
            </a:r>
            <a:endParaRPr sz="1525">
              <a:solidFill>
                <a:schemeClr val="dk1"/>
              </a:solidFill>
              <a:latin typeface="Tahoma"/>
              <a:ea typeface="Tahoma"/>
              <a:cs typeface="Tahoma"/>
              <a:sym typeface="Tahoma"/>
            </a:endParaRPr>
          </a:p>
          <a:p>
            <a:pPr indent="-246062" lvl="1" marL="639762" rtl="0" algn="l">
              <a:lnSpc>
                <a:spcPct val="95000"/>
              </a:lnSpc>
              <a:spcBef>
                <a:spcPts val="440"/>
              </a:spcBef>
              <a:spcAft>
                <a:spcPts val="0"/>
              </a:spcAft>
              <a:buClr>
                <a:schemeClr val="dk1"/>
              </a:buClr>
              <a:buSzPts val="688"/>
              <a:buFont typeface="Courier New"/>
              <a:buNone/>
            </a:pPr>
            <a:r>
              <a:rPr lang="en-US" sz="1525">
                <a:solidFill>
                  <a:schemeClr val="dk1"/>
                </a:solidFill>
                <a:latin typeface="Courier New"/>
                <a:ea typeface="Courier New"/>
                <a:cs typeface="Courier New"/>
                <a:sym typeface="Courier New"/>
              </a:rPr>
              <a:t>	}</a:t>
            </a:r>
            <a:endParaRPr sz="2150"/>
          </a:p>
        </p:txBody>
      </p:sp>
    </p:spTree>
  </p:cSld>
  <p:clrMapOvr>
    <a:masterClrMapping/>
  </p:clrMapOvr>
</p:sld>
</file>

<file path=ppt/theme/theme1.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